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Poppins"/>
      <p:regular r:id="rId43"/>
      <p:bold r:id="rId44"/>
      <p:italic r:id="rId45"/>
      <p:boldItalic r:id="rId46"/>
    </p:embeddedFont>
    <p:embeddedFont>
      <p:font typeface="Palanquin Dark"/>
      <p:regular r:id="rId47"/>
      <p:bold r:id="rId48"/>
    </p:embeddedFont>
    <p:embeddedFont>
      <p:font typeface="Poppins Black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alanquinDark-bold.fntdata"/><Relationship Id="rId47" Type="http://schemas.openxmlformats.org/officeDocument/2006/relationships/font" Target="fonts/PalanquinDark-regular.fntdata"/><Relationship Id="rId49" Type="http://schemas.openxmlformats.org/officeDocument/2006/relationships/font" Target="fonts/Poppins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PoppinsBlack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335aa762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335aa762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335aa762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335aa762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77b642fd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77b642fd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8335aa7629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8335aa762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4b3b7ab8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4b3b7ab8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335aa76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8335aa76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8335aa76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8335aa76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8335aa76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8335aa76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8335aa762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8335aa762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335aa762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8335aa762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794a74c9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794a74c9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8335aa762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8335aa762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8335aa762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8335aa762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335aa762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8335aa762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4b3b7ab8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4b3b7ab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8335aa762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8335aa762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8335aa762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8335aa762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a4b3b7ab8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a4b3b7ab8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8335aa762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8335aa762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8335aa762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8335aa762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335aa762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8335aa762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77b642fd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77b642fd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8335aa762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8335aa762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8335aa762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8335aa762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4b3b7ab8f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4b3b7ab8f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a4b3b7ab8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a4b3b7ab8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4b3b7ab8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4b3b7ab8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4b3b7ab8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4b3b7ab8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8335aa762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8335aa762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9ebd6be3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9ebd6be3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a4b3b7ab8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a4b3b7ab8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7b642fd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77b642fd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4b3b7ab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4b3b7ab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77498f77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77498f77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4b3b7ab8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4b3b7ab8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335aa762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8335aa762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8335aa762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8335aa762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4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7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" name="Google Shape;105;p17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7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21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3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3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65" name="Google Shape;165;p24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4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Found</a:t>
            </a:r>
            <a:endParaRPr/>
          </a:p>
        </p:txBody>
      </p:sp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720000" y="3032950"/>
            <a:ext cx="3421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Subscription-Based E-Commerce Web Application</a:t>
            </a:r>
            <a:endParaRPr i="1"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- Case Diagram</a:t>
            </a:r>
            <a:endParaRPr/>
          </a:p>
        </p:txBody>
      </p:sp>
      <p:pic>
        <p:nvPicPr>
          <p:cNvPr id="451" name="Google Shape;4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300" y="1107775"/>
            <a:ext cx="4217408" cy="38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Layered Architecture</a:t>
            </a:r>
            <a:endParaRPr/>
          </a:p>
        </p:txBody>
      </p:sp>
      <p:sp>
        <p:nvSpPr>
          <p:cNvPr id="457" name="Google Shape;457;p34"/>
          <p:cNvSpPr txBox="1"/>
          <p:nvPr/>
        </p:nvSpPr>
        <p:spPr>
          <a:xfrm>
            <a:off x="851650" y="1000200"/>
            <a:ext cx="7283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Presentation Layer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Manages user interactions and interface logic.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Service Layer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Contains business logic and processes data between presentation and data access layers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Data Access Layer (DAO):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Handles CRUD operations and data integrity with DAO classes.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Database Layer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: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Stores application data in MySQL, including customers, products, and orders.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5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and Tools</a:t>
            </a:r>
            <a:endParaRPr/>
          </a:p>
        </p:txBody>
      </p:sp>
      <p:grpSp>
        <p:nvGrpSpPr>
          <p:cNvPr id="464" name="Google Shape;464;p35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465" name="Google Shape;465;p35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7" name="Google Shape;477;p35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478" name="Google Shape;478;p35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5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0" name="Google Shape;480;p35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35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512" name="Google Shape;512;p35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6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  <a:endParaRPr/>
          </a:p>
        </p:txBody>
      </p:sp>
      <p:sp>
        <p:nvSpPr>
          <p:cNvPr id="576" name="Google Shape;576;p36"/>
          <p:cNvSpPr/>
          <p:nvPr/>
        </p:nvSpPr>
        <p:spPr>
          <a:xfrm>
            <a:off x="3330644" y="1738300"/>
            <a:ext cx="880500" cy="905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6"/>
          <p:cNvSpPr/>
          <p:nvPr/>
        </p:nvSpPr>
        <p:spPr>
          <a:xfrm>
            <a:off x="5813391" y="1738300"/>
            <a:ext cx="880500" cy="905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6"/>
          <p:cNvSpPr/>
          <p:nvPr/>
        </p:nvSpPr>
        <p:spPr>
          <a:xfrm>
            <a:off x="847897" y="1738300"/>
            <a:ext cx="880500" cy="905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6"/>
          <p:cNvSpPr txBox="1"/>
          <p:nvPr>
            <p:ph type="title"/>
          </p:nvPr>
        </p:nvSpPr>
        <p:spPr>
          <a:xfrm>
            <a:off x="887748" y="1863517"/>
            <a:ext cx="800400" cy="6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80" name="Google Shape;580;p36"/>
          <p:cNvSpPr txBox="1"/>
          <p:nvPr>
            <p:ph idx="1" type="subTitle"/>
          </p:nvPr>
        </p:nvSpPr>
        <p:spPr>
          <a:xfrm>
            <a:off x="756063" y="2667205"/>
            <a:ext cx="19929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IDE Used</a:t>
            </a:r>
            <a:endParaRPr/>
          </a:p>
        </p:txBody>
      </p:sp>
      <p:sp>
        <p:nvSpPr>
          <p:cNvPr id="581" name="Google Shape;581;p36"/>
          <p:cNvSpPr txBox="1"/>
          <p:nvPr>
            <p:ph idx="3" type="title"/>
          </p:nvPr>
        </p:nvSpPr>
        <p:spPr>
          <a:xfrm>
            <a:off x="3370036" y="1863517"/>
            <a:ext cx="800400" cy="6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82" name="Google Shape;582;p36"/>
          <p:cNvSpPr txBox="1"/>
          <p:nvPr>
            <p:ph idx="4" type="subTitle"/>
          </p:nvPr>
        </p:nvSpPr>
        <p:spPr>
          <a:xfrm>
            <a:off x="3238350" y="2667200"/>
            <a:ext cx="22974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583" name="Google Shape;583;p36"/>
          <p:cNvSpPr txBox="1"/>
          <p:nvPr>
            <p:ph idx="5" type="subTitle"/>
          </p:nvPr>
        </p:nvSpPr>
        <p:spPr>
          <a:xfrm>
            <a:off x="756039" y="3161579"/>
            <a:ext cx="1992900" cy="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IntelliJ IDEA for efficient development and debugging.</a:t>
            </a:r>
            <a:endParaRPr/>
          </a:p>
        </p:txBody>
      </p:sp>
      <p:sp>
        <p:nvSpPr>
          <p:cNvPr id="584" name="Google Shape;584;p36"/>
          <p:cNvSpPr txBox="1"/>
          <p:nvPr>
            <p:ph idx="6" type="title"/>
          </p:nvPr>
        </p:nvSpPr>
        <p:spPr>
          <a:xfrm>
            <a:off x="5852325" y="1863517"/>
            <a:ext cx="800400" cy="6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85" name="Google Shape;585;p36"/>
          <p:cNvSpPr txBox="1"/>
          <p:nvPr>
            <p:ph idx="7" type="subTitle"/>
          </p:nvPr>
        </p:nvSpPr>
        <p:spPr>
          <a:xfrm>
            <a:off x="5720639" y="2667219"/>
            <a:ext cx="2667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Collaboration Tools</a:t>
            </a:r>
            <a:endParaRPr/>
          </a:p>
        </p:txBody>
      </p:sp>
      <p:sp>
        <p:nvSpPr>
          <p:cNvPr id="586" name="Google Shape;586;p36"/>
          <p:cNvSpPr txBox="1"/>
          <p:nvPr/>
        </p:nvSpPr>
        <p:spPr>
          <a:xfrm>
            <a:off x="3150425" y="3161575"/>
            <a:ext cx="19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GitHub for version tracking and collaborative coding.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36"/>
          <p:cNvSpPr txBox="1"/>
          <p:nvPr/>
        </p:nvSpPr>
        <p:spPr>
          <a:xfrm>
            <a:off x="5813400" y="3161625"/>
            <a:ext cx="19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Slack for team communication, Trello for project tracking.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7"/>
          <p:cNvSpPr/>
          <p:nvPr/>
        </p:nvSpPr>
        <p:spPr>
          <a:xfrm>
            <a:off x="4573083" y="3761302"/>
            <a:ext cx="3504386" cy="309736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37"/>
          <p:cNvGrpSpPr/>
          <p:nvPr/>
        </p:nvGrpSpPr>
        <p:grpSpPr>
          <a:xfrm>
            <a:off x="4573077" y="1072461"/>
            <a:ext cx="3551248" cy="2844279"/>
            <a:chOff x="5251825" y="1581500"/>
            <a:chExt cx="2706125" cy="2167400"/>
          </a:xfrm>
        </p:grpSpPr>
        <p:sp>
          <p:nvSpPr>
            <p:cNvPr id="594" name="Google Shape;594;p37"/>
            <p:cNvSpPr/>
            <p:nvPr/>
          </p:nvSpPr>
          <p:spPr>
            <a:xfrm>
              <a:off x="6230850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6198325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6199175" y="3040025"/>
              <a:ext cx="747225" cy="331100"/>
            </a:xfrm>
            <a:custGeom>
              <a:rect b="b" l="l" r="r" t="t"/>
              <a:pathLst>
                <a:path extrusionOk="0" h="13244" w="29889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525182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5251825" y="1668225"/>
              <a:ext cx="2670275" cy="1371825"/>
            </a:xfrm>
            <a:custGeom>
              <a:rect b="b" l="l" r="r" t="t"/>
              <a:pathLst>
                <a:path extrusionOk="0" h="54873" w="106811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6054900" y="3699675"/>
              <a:ext cx="810600" cy="49225"/>
            </a:xfrm>
            <a:custGeom>
              <a:rect b="b" l="l" r="r" t="t"/>
              <a:pathLst>
                <a:path extrusionOk="0" h="1969" w="32424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6808775" y="3699675"/>
              <a:ext cx="226025" cy="49225"/>
            </a:xfrm>
            <a:custGeom>
              <a:rect b="b" l="l" r="r" t="t"/>
              <a:pathLst>
                <a:path extrusionOk="0" h="1969" w="9041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37"/>
          <p:cNvSpPr/>
          <p:nvPr/>
        </p:nvSpPr>
        <p:spPr>
          <a:xfrm>
            <a:off x="720000" y="1701208"/>
            <a:ext cx="22506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7"/>
          <p:cNvSpPr txBox="1"/>
          <p:nvPr>
            <p:ph idx="1" type="subTitle"/>
          </p:nvPr>
        </p:nvSpPr>
        <p:spPr>
          <a:xfrm>
            <a:off x="720000" y="2548716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Crafting Intuitive and Engaging User Interfaces</a:t>
            </a:r>
            <a:endParaRPr/>
          </a:p>
        </p:txBody>
      </p:sp>
      <p:sp>
        <p:nvSpPr>
          <p:cNvPr id="607" name="Google Shape;607;p37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Design &amp; Frontend</a:t>
            </a:r>
            <a:endParaRPr/>
          </a:p>
        </p:txBody>
      </p:sp>
      <p:pic>
        <p:nvPicPr>
          <p:cNvPr id="608" name="Google Shape;6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725" y="1361000"/>
            <a:ext cx="3036801" cy="160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</a:t>
            </a:r>
            <a:endParaRPr/>
          </a:p>
        </p:txBody>
      </p:sp>
      <p:sp>
        <p:nvSpPr>
          <p:cNvPr id="614" name="Google Shape;614;p38"/>
          <p:cNvSpPr txBox="1"/>
          <p:nvPr/>
        </p:nvSpPr>
        <p:spPr>
          <a:xfrm>
            <a:off x="8796125" y="786850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5" name="Google Shape;6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355725"/>
            <a:ext cx="7194250" cy="305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Sign-Up</a:t>
            </a:r>
            <a:endParaRPr/>
          </a:p>
        </p:txBody>
      </p:sp>
      <p:pic>
        <p:nvPicPr>
          <p:cNvPr id="621" name="Google Shape;6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63" y="1351375"/>
            <a:ext cx="7194273" cy="3121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27" name="Google Shape;6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71025"/>
            <a:ext cx="7194249" cy="3201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r>
              <a:rPr lang="en"/>
              <a:t>Sliding Navbar</a:t>
            </a:r>
            <a:endParaRPr/>
          </a:p>
        </p:txBody>
      </p:sp>
      <p:pic>
        <p:nvPicPr>
          <p:cNvPr id="633" name="Google Shape;6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89801"/>
            <a:ext cx="7194250" cy="315651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</a:t>
            </a:r>
            <a:endParaRPr/>
          </a:p>
        </p:txBody>
      </p:sp>
      <p:pic>
        <p:nvPicPr>
          <p:cNvPr id="639" name="Google Shape;6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89801"/>
            <a:ext cx="7194250" cy="315651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0" name="Google Shape;6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150" y="1289800"/>
            <a:ext cx="7194252" cy="31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>
            <p:ph type="title"/>
          </p:nvPr>
        </p:nvSpPr>
        <p:spPr>
          <a:xfrm>
            <a:off x="1508700" y="1668335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Team Members</a:t>
            </a:r>
            <a:endParaRPr sz="3400"/>
          </a:p>
        </p:txBody>
      </p:sp>
      <p:sp>
        <p:nvSpPr>
          <p:cNvPr id="227" name="Google Shape;227;p25"/>
          <p:cNvSpPr txBox="1"/>
          <p:nvPr>
            <p:ph idx="1" type="subTitle"/>
          </p:nvPr>
        </p:nvSpPr>
        <p:spPr>
          <a:xfrm>
            <a:off x="1508700" y="2542625"/>
            <a:ext cx="3866100" cy="15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 H Jaswanth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Aishwarya Basu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Sriya Rallabandi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Sampriti Thummala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Nihar Tokachichu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Sidharth Chandra Siramdas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Chakrakoti Jyothi Manikanta Swaroop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29" name="Google Shape;229;p25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" name="Google Shape;230;p25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31" name="Google Shape;231;p25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rect b="b" l="l" r="r" t="t"/>
                <a:pathLst>
                  <a:path extrusionOk="0" h="2203" w="6072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5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rect b="b" l="l" r="r" t="t"/>
                <a:pathLst>
                  <a:path extrusionOk="0" h="1368" w="327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5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rect b="b" l="l" r="r" t="t"/>
                <a:pathLst>
                  <a:path extrusionOk="0" h="33792" w="37427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rect b="b" l="l" r="r" t="t"/>
                <a:pathLst>
                  <a:path extrusionOk="0" h="11943" w="16146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rect b="b" l="l" r="r" t="t"/>
                <a:pathLst>
                  <a:path extrusionOk="0" h="6773" w="6773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rect b="b" l="l" r="r" t="t"/>
                <a:pathLst>
                  <a:path extrusionOk="0" h="6772" w="674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5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rect b="b" l="l" r="r" t="t"/>
                <a:pathLst>
                  <a:path extrusionOk="0" h="13566" w="9241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5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rect b="b" l="l" r="r" t="t"/>
                <a:pathLst>
                  <a:path extrusionOk="0" h="4946" w="5884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rect b="b" l="l" r="r" t="t"/>
                <a:pathLst>
                  <a:path extrusionOk="0" h="3230" w="3815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rect b="b" l="l" r="r" t="t"/>
                <a:pathLst>
                  <a:path extrusionOk="0" h="990" w="108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5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rect b="b" l="l" r="r" t="t"/>
                <a:pathLst>
                  <a:path extrusionOk="0" h="494" w="553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5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rect b="b" l="l" r="r" t="t"/>
                <a:pathLst>
                  <a:path extrusionOk="0" h="2569" w="10808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5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rect b="b" l="l" r="r" t="t"/>
                <a:pathLst>
                  <a:path extrusionOk="0" h="6182" w="4237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5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rect b="b" l="l" r="r" t="t"/>
                <a:pathLst>
                  <a:path extrusionOk="0" h="5171" w="8374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5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rect b="b" l="l" r="r" t="t"/>
                <a:pathLst>
                  <a:path extrusionOk="0" h="1315" w="1545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5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5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5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rect b="b" l="l" r="r" t="t"/>
                <a:pathLst>
                  <a:path extrusionOk="0" h="3703" w="10608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5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rect b="b" l="l" r="r" t="t"/>
                <a:pathLst>
                  <a:path extrusionOk="0" h="6215" w="4204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5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rect b="b" l="l" r="r" t="t"/>
                <a:pathLst>
                  <a:path extrusionOk="0" h="6280" w="8107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5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rect b="b" l="l" r="r" t="t"/>
                <a:pathLst>
                  <a:path extrusionOk="0" h="1327" w="1577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5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5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5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rect b="b" l="l" r="r" t="t"/>
                <a:pathLst>
                  <a:path extrusionOk="0" h="7526" w="23902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5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rect b="b" l="l" r="r" t="t"/>
                <a:pathLst>
                  <a:path extrusionOk="0" h="10045" w="14416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5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rect b="b" l="l" r="r" t="t"/>
                <a:pathLst>
                  <a:path extrusionOk="0" h="19338" w="17496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Information </a:t>
            </a:r>
            <a:endParaRPr/>
          </a:p>
        </p:txBody>
      </p:sp>
      <p:pic>
        <p:nvPicPr>
          <p:cNvPr id="646" name="Google Shape;6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06" y="1331175"/>
            <a:ext cx="7252718" cy="3156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06" y="1331175"/>
            <a:ext cx="7252718" cy="3156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3" name="Google Shape;6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00" y="1331175"/>
            <a:ext cx="7252727" cy="3156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Listing </a:t>
            </a:r>
            <a:endParaRPr/>
          </a:p>
        </p:txBody>
      </p:sp>
      <p:pic>
        <p:nvPicPr>
          <p:cNvPr id="659" name="Google Shape;6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89801"/>
            <a:ext cx="7194250" cy="315651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0" name="Google Shape;6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875" y="1289800"/>
            <a:ext cx="7194252" cy="3156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/>
          <p:nvPr/>
        </p:nvSpPr>
        <p:spPr>
          <a:xfrm>
            <a:off x="5366025" y="1482520"/>
            <a:ext cx="3057900" cy="3054000"/>
          </a:xfrm>
          <a:prstGeom prst="roundRect">
            <a:avLst>
              <a:gd fmla="val 892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6"/>
          <p:cNvSpPr/>
          <p:nvPr/>
        </p:nvSpPr>
        <p:spPr>
          <a:xfrm>
            <a:off x="6474635" y="2431765"/>
            <a:ext cx="840681" cy="13079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Poppins;900"/>
              </a:rPr>
              <a:t>?</a:t>
            </a:r>
          </a:p>
        </p:txBody>
      </p:sp>
      <p:sp>
        <p:nvSpPr>
          <p:cNvPr id="667" name="Google Shape;667;p46"/>
          <p:cNvSpPr/>
          <p:nvPr/>
        </p:nvSpPr>
        <p:spPr>
          <a:xfrm>
            <a:off x="7745015" y="2842471"/>
            <a:ext cx="373689" cy="373689"/>
          </a:xfrm>
          <a:custGeom>
            <a:rect b="b" l="l" r="r" t="t"/>
            <a:pathLst>
              <a:path extrusionOk="0" h="20982" w="20982">
                <a:moveTo>
                  <a:pt x="10464" y="4237"/>
                </a:moveTo>
                <a:cubicBezTo>
                  <a:pt x="13744" y="4237"/>
                  <a:pt x="16861" y="6859"/>
                  <a:pt x="16745" y="10708"/>
                </a:cubicBezTo>
                <a:cubicBezTo>
                  <a:pt x="16647" y="14115"/>
                  <a:pt x="13847" y="16781"/>
                  <a:pt x="10461" y="16781"/>
                </a:cubicBezTo>
                <a:cubicBezTo>
                  <a:pt x="10399" y="16781"/>
                  <a:pt x="10337" y="16781"/>
                  <a:pt x="10274" y="16779"/>
                </a:cubicBezTo>
                <a:cubicBezTo>
                  <a:pt x="4704" y="16545"/>
                  <a:pt x="2168" y="9740"/>
                  <a:pt x="6238" y="5938"/>
                </a:cubicBezTo>
                <a:cubicBezTo>
                  <a:pt x="7496" y="4762"/>
                  <a:pt x="8997" y="4237"/>
                  <a:pt x="10464" y="4237"/>
                </a:cubicBezTo>
                <a:close/>
                <a:moveTo>
                  <a:pt x="10074" y="0"/>
                </a:moveTo>
                <a:lnTo>
                  <a:pt x="9740" y="934"/>
                </a:lnTo>
                <a:cubicBezTo>
                  <a:pt x="9207" y="1001"/>
                  <a:pt x="8706" y="1068"/>
                  <a:pt x="8173" y="1201"/>
                </a:cubicBezTo>
                <a:lnTo>
                  <a:pt x="7572" y="367"/>
                </a:lnTo>
                <a:lnTo>
                  <a:pt x="6071" y="934"/>
                </a:lnTo>
                <a:lnTo>
                  <a:pt x="6171" y="1935"/>
                </a:lnTo>
                <a:cubicBezTo>
                  <a:pt x="5671" y="2202"/>
                  <a:pt x="5237" y="2469"/>
                  <a:pt x="4804" y="2769"/>
                </a:cubicBezTo>
                <a:lnTo>
                  <a:pt x="3903" y="2268"/>
                </a:lnTo>
                <a:lnTo>
                  <a:pt x="2769" y="3336"/>
                </a:lnTo>
                <a:lnTo>
                  <a:pt x="3236" y="4236"/>
                </a:lnTo>
                <a:cubicBezTo>
                  <a:pt x="2869" y="4637"/>
                  <a:pt x="2569" y="5104"/>
                  <a:pt x="2302" y="5537"/>
                </a:cubicBezTo>
                <a:lnTo>
                  <a:pt x="1268" y="5404"/>
                </a:lnTo>
                <a:lnTo>
                  <a:pt x="634" y="6838"/>
                </a:lnTo>
                <a:lnTo>
                  <a:pt x="1401" y="7505"/>
                </a:lnTo>
                <a:cubicBezTo>
                  <a:pt x="1234" y="8006"/>
                  <a:pt x="1101" y="8540"/>
                  <a:pt x="1034" y="9073"/>
                </a:cubicBezTo>
                <a:lnTo>
                  <a:pt x="34" y="9307"/>
                </a:lnTo>
                <a:lnTo>
                  <a:pt x="0" y="10875"/>
                </a:lnTo>
                <a:lnTo>
                  <a:pt x="968" y="11208"/>
                </a:lnTo>
                <a:cubicBezTo>
                  <a:pt x="1001" y="11742"/>
                  <a:pt x="1101" y="12276"/>
                  <a:pt x="1201" y="12809"/>
                </a:cubicBezTo>
                <a:lnTo>
                  <a:pt x="367" y="13410"/>
                </a:lnTo>
                <a:lnTo>
                  <a:pt x="934" y="14877"/>
                </a:lnTo>
                <a:lnTo>
                  <a:pt x="1968" y="14811"/>
                </a:lnTo>
                <a:cubicBezTo>
                  <a:pt x="2202" y="15278"/>
                  <a:pt x="2469" y="15745"/>
                  <a:pt x="2802" y="16178"/>
                </a:cubicBezTo>
                <a:lnTo>
                  <a:pt x="2268" y="17046"/>
                </a:lnTo>
                <a:lnTo>
                  <a:pt x="3336" y="18213"/>
                </a:lnTo>
                <a:lnTo>
                  <a:pt x="4270" y="17746"/>
                </a:lnTo>
                <a:cubicBezTo>
                  <a:pt x="4670" y="18080"/>
                  <a:pt x="5104" y="18413"/>
                  <a:pt x="5571" y="18680"/>
                </a:cubicBezTo>
                <a:lnTo>
                  <a:pt x="5404" y="19681"/>
                </a:lnTo>
                <a:lnTo>
                  <a:pt x="6838" y="20348"/>
                </a:lnTo>
                <a:lnTo>
                  <a:pt x="7506" y="19581"/>
                </a:lnTo>
                <a:cubicBezTo>
                  <a:pt x="8039" y="19748"/>
                  <a:pt x="8540" y="19848"/>
                  <a:pt x="9073" y="19948"/>
                </a:cubicBezTo>
                <a:lnTo>
                  <a:pt x="9340" y="20915"/>
                </a:lnTo>
                <a:lnTo>
                  <a:pt x="10908" y="20982"/>
                </a:lnTo>
                <a:lnTo>
                  <a:pt x="11208" y="20014"/>
                </a:lnTo>
                <a:cubicBezTo>
                  <a:pt x="11742" y="19981"/>
                  <a:pt x="12276" y="19881"/>
                  <a:pt x="12809" y="19748"/>
                </a:cubicBezTo>
                <a:lnTo>
                  <a:pt x="13410" y="20582"/>
                </a:lnTo>
                <a:lnTo>
                  <a:pt x="14911" y="20014"/>
                </a:lnTo>
                <a:lnTo>
                  <a:pt x="14811" y="19014"/>
                </a:lnTo>
                <a:cubicBezTo>
                  <a:pt x="15278" y="18780"/>
                  <a:pt x="15745" y="18480"/>
                  <a:pt x="16178" y="18180"/>
                </a:cubicBezTo>
                <a:lnTo>
                  <a:pt x="17046" y="18713"/>
                </a:lnTo>
                <a:lnTo>
                  <a:pt x="18213" y="17613"/>
                </a:lnTo>
                <a:lnTo>
                  <a:pt x="17746" y="16712"/>
                </a:lnTo>
                <a:cubicBezTo>
                  <a:pt x="18113" y="16312"/>
                  <a:pt x="18413" y="15878"/>
                  <a:pt x="18680" y="15411"/>
                </a:cubicBezTo>
                <a:lnTo>
                  <a:pt x="19681" y="15545"/>
                </a:lnTo>
                <a:lnTo>
                  <a:pt x="20348" y="14110"/>
                </a:lnTo>
                <a:lnTo>
                  <a:pt x="19581" y="13443"/>
                </a:lnTo>
                <a:cubicBezTo>
                  <a:pt x="19748" y="12943"/>
                  <a:pt x="19881" y="12442"/>
                  <a:pt x="19948" y="11909"/>
                </a:cubicBezTo>
                <a:lnTo>
                  <a:pt x="20948" y="11642"/>
                </a:lnTo>
                <a:lnTo>
                  <a:pt x="20982" y="10074"/>
                </a:lnTo>
                <a:lnTo>
                  <a:pt x="20014" y="9740"/>
                </a:lnTo>
                <a:cubicBezTo>
                  <a:pt x="19981" y="9207"/>
                  <a:pt x="19881" y="8673"/>
                  <a:pt x="19781" y="8173"/>
                </a:cubicBezTo>
                <a:lnTo>
                  <a:pt x="20615" y="7539"/>
                </a:lnTo>
                <a:lnTo>
                  <a:pt x="20048" y="6071"/>
                </a:lnTo>
                <a:lnTo>
                  <a:pt x="19014" y="6138"/>
                </a:lnTo>
                <a:cubicBezTo>
                  <a:pt x="18780" y="5671"/>
                  <a:pt x="18513" y="5237"/>
                  <a:pt x="18180" y="4804"/>
                </a:cubicBezTo>
                <a:lnTo>
                  <a:pt x="18714" y="3903"/>
                </a:lnTo>
                <a:lnTo>
                  <a:pt x="17613" y="2769"/>
                </a:lnTo>
                <a:lnTo>
                  <a:pt x="16712" y="3236"/>
                </a:lnTo>
                <a:cubicBezTo>
                  <a:pt x="16312" y="2869"/>
                  <a:pt x="15878" y="2569"/>
                  <a:pt x="15411" y="2268"/>
                </a:cubicBezTo>
                <a:lnTo>
                  <a:pt x="15578" y="1268"/>
                </a:lnTo>
                <a:lnTo>
                  <a:pt x="14110" y="601"/>
                </a:lnTo>
                <a:lnTo>
                  <a:pt x="13476" y="1401"/>
                </a:lnTo>
                <a:cubicBezTo>
                  <a:pt x="12943" y="1234"/>
                  <a:pt x="12442" y="1101"/>
                  <a:pt x="11909" y="1034"/>
                </a:cubicBezTo>
                <a:lnTo>
                  <a:pt x="11642" y="33"/>
                </a:lnTo>
                <a:lnTo>
                  <a:pt x="100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6"/>
          <p:cNvSpPr/>
          <p:nvPr/>
        </p:nvSpPr>
        <p:spPr>
          <a:xfrm>
            <a:off x="6152692" y="2173184"/>
            <a:ext cx="253098" cy="253098"/>
          </a:xfrm>
          <a:custGeom>
            <a:rect b="b" l="l" r="r" t="t"/>
            <a:pathLst>
              <a:path extrusionOk="0" h="14211" w="14211">
                <a:moveTo>
                  <a:pt x="7106" y="5268"/>
                </a:moveTo>
                <a:cubicBezTo>
                  <a:pt x="7401" y="5268"/>
                  <a:pt x="7708" y="5341"/>
                  <a:pt x="8006" y="5504"/>
                </a:cubicBezTo>
                <a:cubicBezTo>
                  <a:pt x="8907" y="6004"/>
                  <a:pt x="9241" y="7105"/>
                  <a:pt x="8740" y="8006"/>
                </a:cubicBezTo>
                <a:cubicBezTo>
                  <a:pt x="8379" y="8668"/>
                  <a:pt x="7746" y="8984"/>
                  <a:pt x="7117" y="8984"/>
                </a:cubicBezTo>
                <a:cubicBezTo>
                  <a:pt x="6352" y="8984"/>
                  <a:pt x="5594" y="8517"/>
                  <a:pt x="5338" y="7639"/>
                </a:cubicBezTo>
                <a:cubicBezTo>
                  <a:pt x="4966" y="6390"/>
                  <a:pt x="5949" y="5268"/>
                  <a:pt x="7106" y="5268"/>
                </a:cubicBezTo>
                <a:close/>
                <a:moveTo>
                  <a:pt x="7339" y="0"/>
                </a:moveTo>
                <a:lnTo>
                  <a:pt x="7072" y="634"/>
                </a:lnTo>
                <a:cubicBezTo>
                  <a:pt x="6739" y="634"/>
                  <a:pt x="6372" y="667"/>
                  <a:pt x="6005" y="734"/>
                </a:cubicBezTo>
                <a:lnTo>
                  <a:pt x="5638" y="167"/>
                </a:lnTo>
                <a:lnTo>
                  <a:pt x="4604" y="467"/>
                </a:lnTo>
                <a:lnTo>
                  <a:pt x="4604" y="1134"/>
                </a:lnTo>
                <a:cubicBezTo>
                  <a:pt x="4270" y="1301"/>
                  <a:pt x="3937" y="1468"/>
                  <a:pt x="3637" y="1635"/>
                </a:cubicBezTo>
                <a:lnTo>
                  <a:pt x="3070" y="1234"/>
                </a:lnTo>
                <a:lnTo>
                  <a:pt x="2236" y="1902"/>
                </a:lnTo>
                <a:lnTo>
                  <a:pt x="2503" y="2535"/>
                </a:lnTo>
                <a:cubicBezTo>
                  <a:pt x="2269" y="2802"/>
                  <a:pt x="2036" y="3069"/>
                  <a:pt x="1802" y="3369"/>
                </a:cubicBezTo>
                <a:lnTo>
                  <a:pt x="1135" y="3202"/>
                </a:lnTo>
                <a:lnTo>
                  <a:pt x="635" y="4170"/>
                </a:lnTo>
                <a:lnTo>
                  <a:pt x="1102" y="4637"/>
                </a:lnTo>
                <a:cubicBezTo>
                  <a:pt x="968" y="4970"/>
                  <a:pt x="868" y="5337"/>
                  <a:pt x="801" y="5671"/>
                </a:cubicBezTo>
                <a:lnTo>
                  <a:pt x="101" y="5804"/>
                </a:lnTo>
                <a:lnTo>
                  <a:pt x="1" y="6872"/>
                </a:lnTo>
                <a:lnTo>
                  <a:pt x="635" y="7139"/>
                </a:lnTo>
                <a:cubicBezTo>
                  <a:pt x="635" y="7472"/>
                  <a:pt x="668" y="7839"/>
                  <a:pt x="735" y="8206"/>
                </a:cubicBezTo>
                <a:lnTo>
                  <a:pt x="134" y="8573"/>
                </a:lnTo>
                <a:lnTo>
                  <a:pt x="434" y="9607"/>
                </a:lnTo>
                <a:lnTo>
                  <a:pt x="1135" y="9607"/>
                </a:lnTo>
                <a:cubicBezTo>
                  <a:pt x="1268" y="9941"/>
                  <a:pt x="1435" y="10241"/>
                  <a:pt x="1635" y="10574"/>
                </a:cubicBezTo>
                <a:lnTo>
                  <a:pt x="1235" y="11141"/>
                </a:lnTo>
                <a:lnTo>
                  <a:pt x="1902" y="11975"/>
                </a:lnTo>
                <a:lnTo>
                  <a:pt x="2536" y="11675"/>
                </a:lnTo>
                <a:cubicBezTo>
                  <a:pt x="2803" y="11942"/>
                  <a:pt x="3070" y="12176"/>
                  <a:pt x="3370" y="12376"/>
                </a:cubicBezTo>
                <a:lnTo>
                  <a:pt x="3236" y="13076"/>
                </a:lnTo>
                <a:lnTo>
                  <a:pt x="4170" y="13577"/>
                </a:lnTo>
                <a:lnTo>
                  <a:pt x="4637" y="13110"/>
                </a:lnTo>
                <a:cubicBezTo>
                  <a:pt x="4971" y="13243"/>
                  <a:pt x="5338" y="13343"/>
                  <a:pt x="5671" y="13410"/>
                </a:cubicBezTo>
                <a:lnTo>
                  <a:pt x="5805" y="14110"/>
                </a:lnTo>
                <a:lnTo>
                  <a:pt x="6872" y="14210"/>
                </a:lnTo>
                <a:lnTo>
                  <a:pt x="7139" y="13577"/>
                </a:lnTo>
                <a:cubicBezTo>
                  <a:pt x="7506" y="13577"/>
                  <a:pt x="7873" y="13543"/>
                  <a:pt x="8240" y="13510"/>
                </a:cubicBezTo>
                <a:lnTo>
                  <a:pt x="8607" y="14077"/>
                </a:lnTo>
                <a:lnTo>
                  <a:pt x="9608" y="13777"/>
                </a:lnTo>
                <a:lnTo>
                  <a:pt x="9608" y="13076"/>
                </a:lnTo>
                <a:cubicBezTo>
                  <a:pt x="9941" y="12943"/>
                  <a:pt x="10275" y="12776"/>
                  <a:pt x="10575" y="12576"/>
                </a:cubicBezTo>
                <a:lnTo>
                  <a:pt x="11142" y="13009"/>
                </a:lnTo>
                <a:lnTo>
                  <a:pt x="11976" y="12342"/>
                </a:lnTo>
                <a:lnTo>
                  <a:pt x="11709" y="11709"/>
                </a:lnTo>
                <a:cubicBezTo>
                  <a:pt x="11976" y="11442"/>
                  <a:pt x="12209" y="11175"/>
                  <a:pt x="12410" y="10875"/>
                </a:cubicBezTo>
                <a:lnTo>
                  <a:pt x="13077" y="11008"/>
                </a:lnTo>
                <a:lnTo>
                  <a:pt x="13610" y="10074"/>
                </a:lnTo>
                <a:lnTo>
                  <a:pt x="13110" y="9607"/>
                </a:lnTo>
                <a:cubicBezTo>
                  <a:pt x="13244" y="9240"/>
                  <a:pt x="13344" y="8907"/>
                  <a:pt x="13444" y="8573"/>
                </a:cubicBezTo>
                <a:lnTo>
                  <a:pt x="14111" y="8440"/>
                </a:lnTo>
                <a:lnTo>
                  <a:pt x="14211" y="7372"/>
                </a:lnTo>
                <a:lnTo>
                  <a:pt x="13577" y="7105"/>
                </a:lnTo>
                <a:cubicBezTo>
                  <a:pt x="13577" y="6738"/>
                  <a:pt x="13544" y="6371"/>
                  <a:pt x="13477" y="6038"/>
                </a:cubicBezTo>
                <a:lnTo>
                  <a:pt x="14077" y="5671"/>
                </a:lnTo>
                <a:lnTo>
                  <a:pt x="13777" y="4637"/>
                </a:lnTo>
                <a:lnTo>
                  <a:pt x="13077" y="4637"/>
                </a:lnTo>
                <a:cubicBezTo>
                  <a:pt x="12943" y="4303"/>
                  <a:pt x="12777" y="3970"/>
                  <a:pt x="12576" y="3669"/>
                </a:cubicBezTo>
                <a:lnTo>
                  <a:pt x="12977" y="3102"/>
                </a:lnTo>
                <a:lnTo>
                  <a:pt x="12310" y="2268"/>
                </a:lnTo>
                <a:lnTo>
                  <a:pt x="11676" y="2535"/>
                </a:lnTo>
                <a:cubicBezTo>
                  <a:pt x="11409" y="2268"/>
                  <a:pt x="11142" y="2035"/>
                  <a:pt x="10842" y="1835"/>
                </a:cubicBezTo>
                <a:lnTo>
                  <a:pt x="11009" y="1134"/>
                </a:lnTo>
                <a:lnTo>
                  <a:pt x="10041" y="634"/>
                </a:lnTo>
                <a:lnTo>
                  <a:pt x="9574" y="1134"/>
                </a:lnTo>
                <a:cubicBezTo>
                  <a:pt x="9241" y="1001"/>
                  <a:pt x="8874" y="867"/>
                  <a:pt x="8540" y="801"/>
                </a:cubicBezTo>
                <a:lnTo>
                  <a:pt x="8407" y="134"/>
                </a:lnTo>
                <a:lnTo>
                  <a:pt x="73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7575545" y="3542296"/>
            <a:ext cx="288754" cy="288754"/>
          </a:xfrm>
          <a:custGeom>
            <a:rect b="b" l="l" r="r" t="t"/>
            <a:pathLst>
              <a:path extrusionOk="0" h="16213" w="16213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7378077" y="2173175"/>
            <a:ext cx="304195" cy="304195"/>
          </a:xfrm>
          <a:custGeom>
            <a:rect b="b" l="l" r="r" t="t"/>
            <a:pathLst>
              <a:path extrusionOk="0" h="17080" w="17080">
                <a:moveTo>
                  <a:pt x="8564" y="3363"/>
                </a:moveTo>
                <a:cubicBezTo>
                  <a:pt x="9542" y="3363"/>
                  <a:pt x="10532" y="3645"/>
                  <a:pt x="11409" y="4237"/>
                </a:cubicBezTo>
                <a:cubicBezTo>
                  <a:pt x="15212" y="6739"/>
                  <a:pt x="14077" y="12643"/>
                  <a:pt x="9608" y="13544"/>
                </a:cubicBezTo>
                <a:cubicBezTo>
                  <a:pt x="9245" y="13616"/>
                  <a:pt x="8889" y="13651"/>
                  <a:pt x="8544" y="13651"/>
                </a:cubicBezTo>
                <a:cubicBezTo>
                  <a:pt x="4605" y="13651"/>
                  <a:pt x="1973" y="9168"/>
                  <a:pt x="4304" y="5672"/>
                </a:cubicBezTo>
                <a:cubicBezTo>
                  <a:pt x="5270" y="4180"/>
                  <a:pt x="6899" y="3363"/>
                  <a:pt x="8564" y="3363"/>
                </a:cubicBezTo>
                <a:close/>
                <a:moveTo>
                  <a:pt x="8576" y="2947"/>
                </a:moveTo>
                <a:cubicBezTo>
                  <a:pt x="6816" y="2947"/>
                  <a:pt x="5050" y="3768"/>
                  <a:pt x="3937" y="5438"/>
                </a:cubicBezTo>
                <a:cubicBezTo>
                  <a:pt x="1502" y="9141"/>
                  <a:pt x="4137" y="14044"/>
                  <a:pt x="8574" y="14078"/>
                </a:cubicBezTo>
                <a:cubicBezTo>
                  <a:pt x="12777" y="14078"/>
                  <a:pt x="15478" y="9574"/>
                  <a:pt x="13477" y="5872"/>
                </a:cubicBezTo>
                <a:cubicBezTo>
                  <a:pt x="12430" y="3935"/>
                  <a:pt x="10507" y="2947"/>
                  <a:pt x="8576" y="2947"/>
                </a:cubicBezTo>
                <a:close/>
                <a:moveTo>
                  <a:pt x="8207" y="401"/>
                </a:moveTo>
                <a:lnTo>
                  <a:pt x="9041" y="1302"/>
                </a:lnTo>
                <a:cubicBezTo>
                  <a:pt x="9074" y="1335"/>
                  <a:pt x="9107" y="1335"/>
                  <a:pt x="9174" y="1335"/>
                </a:cubicBezTo>
                <a:cubicBezTo>
                  <a:pt x="9641" y="1402"/>
                  <a:pt x="10108" y="1469"/>
                  <a:pt x="10575" y="1602"/>
                </a:cubicBezTo>
                <a:cubicBezTo>
                  <a:pt x="10592" y="1619"/>
                  <a:pt x="10608" y="1627"/>
                  <a:pt x="10629" y="1627"/>
                </a:cubicBezTo>
                <a:cubicBezTo>
                  <a:pt x="10650" y="1627"/>
                  <a:pt x="10675" y="1619"/>
                  <a:pt x="10708" y="1602"/>
                </a:cubicBezTo>
                <a:lnTo>
                  <a:pt x="12043" y="1035"/>
                </a:lnTo>
                <a:lnTo>
                  <a:pt x="14111" y="2403"/>
                </a:lnTo>
                <a:lnTo>
                  <a:pt x="14111" y="3870"/>
                </a:lnTo>
                <a:cubicBezTo>
                  <a:pt x="14111" y="3904"/>
                  <a:pt x="14111" y="3937"/>
                  <a:pt x="14144" y="4004"/>
                </a:cubicBezTo>
                <a:cubicBezTo>
                  <a:pt x="14444" y="4337"/>
                  <a:pt x="14711" y="4738"/>
                  <a:pt x="14945" y="5171"/>
                </a:cubicBezTo>
                <a:cubicBezTo>
                  <a:pt x="14945" y="5205"/>
                  <a:pt x="14978" y="5238"/>
                  <a:pt x="15045" y="5271"/>
                </a:cubicBezTo>
                <a:lnTo>
                  <a:pt x="16179" y="5705"/>
                </a:lnTo>
                <a:lnTo>
                  <a:pt x="16679" y="8173"/>
                </a:lnTo>
                <a:lnTo>
                  <a:pt x="15812" y="9007"/>
                </a:lnTo>
                <a:cubicBezTo>
                  <a:pt x="15779" y="9041"/>
                  <a:pt x="15745" y="9074"/>
                  <a:pt x="15745" y="9141"/>
                </a:cubicBezTo>
                <a:cubicBezTo>
                  <a:pt x="15712" y="9608"/>
                  <a:pt x="15612" y="10041"/>
                  <a:pt x="15478" y="10508"/>
                </a:cubicBezTo>
                <a:cubicBezTo>
                  <a:pt x="15478" y="10542"/>
                  <a:pt x="15478" y="10608"/>
                  <a:pt x="15478" y="10642"/>
                </a:cubicBezTo>
                <a:lnTo>
                  <a:pt x="16079" y="11976"/>
                </a:lnTo>
                <a:lnTo>
                  <a:pt x="14678" y="14078"/>
                </a:lnTo>
                <a:lnTo>
                  <a:pt x="13244" y="14044"/>
                </a:lnTo>
                <a:cubicBezTo>
                  <a:pt x="13177" y="14044"/>
                  <a:pt x="13143" y="14044"/>
                  <a:pt x="13110" y="14078"/>
                </a:cubicBezTo>
                <a:cubicBezTo>
                  <a:pt x="12743" y="14378"/>
                  <a:pt x="12343" y="14645"/>
                  <a:pt x="11943" y="14845"/>
                </a:cubicBezTo>
                <a:cubicBezTo>
                  <a:pt x="11876" y="14878"/>
                  <a:pt x="11843" y="14911"/>
                  <a:pt x="11843" y="14978"/>
                </a:cubicBezTo>
                <a:lnTo>
                  <a:pt x="11376" y="16112"/>
                </a:lnTo>
                <a:lnTo>
                  <a:pt x="8940" y="16613"/>
                </a:lnTo>
                <a:lnTo>
                  <a:pt x="8107" y="15745"/>
                </a:lnTo>
                <a:cubicBezTo>
                  <a:pt x="8040" y="15679"/>
                  <a:pt x="8006" y="15679"/>
                  <a:pt x="7973" y="15679"/>
                </a:cubicBezTo>
                <a:cubicBezTo>
                  <a:pt x="7473" y="15612"/>
                  <a:pt x="7039" y="15545"/>
                  <a:pt x="6572" y="15412"/>
                </a:cubicBezTo>
                <a:lnTo>
                  <a:pt x="6505" y="15412"/>
                </a:lnTo>
                <a:cubicBezTo>
                  <a:pt x="6505" y="15412"/>
                  <a:pt x="6472" y="15412"/>
                  <a:pt x="6439" y="15445"/>
                </a:cubicBezTo>
                <a:lnTo>
                  <a:pt x="5138" y="16012"/>
                </a:lnTo>
                <a:lnTo>
                  <a:pt x="3036" y="14645"/>
                </a:lnTo>
                <a:lnTo>
                  <a:pt x="3036" y="13177"/>
                </a:lnTo>
                <a:cubicBezTo>
                  <a:pt x="3036" y="13144"/>
                  <a:pt x="3036" y="13077"/>
                  <a:pt x="3003" y="13043"/>
                </a:cubicBezTo>
                <a:cubicBezTo>
                  <a:pt x="2703" y="12710"/>
                  <a:pt x="2436" y="12310"/>
                  <a:pt x="2236" y="11909"/>
                </a:cubicBezTo>
                <a:cubicBezTo>
                  <a:pt x="2202" y="11843"/>
                  <a:pt x="2169" y="11809"/>
                  <a:pt x="2102" y="11776"/>
                </a:cubicBezTo>
                <a:lnTo>
                  <a:pt x="968" y="11342"/>
                </a:lnTo>
                <a:lnTo>
                  <a:pt x="468" y="8874"/>
                </a:lnTo>
                <a:lnTo>
                  <a:pt x="1335" y="8040"/>
                </a:lnTo>
                <a:cubicBezTo>
                  <a:pt x="1368" y="8007"/>
                  <a:pt x="1402" y="7973"/>
                  <a:pt x="1402" y="7906"/>
                </a:cubicBezTo>
                <a:cubicBezTo>
                  <a:pt x="1435" y="7473"/>
                  <a:pt x="1535" y="7006"/>
                  <a:pt x="1669" y="6572"/>
                </a:cubicBezTo>
                <a:cubicBezTo>
                  <a:pt x="1669" y="6505"/>
                  <a:pt x="1669" y="6439"/>
                  <a:pt x="1669" y="6405"/>
                </a:cubicBezTo>
                <a:lnTo>
                  <a:pt x="1068" y="5071"/>
                </a:lnTo>
                <a:lnTo>
                  <a:pt x="2469" y="2970"/>
                </a:lnTo>
                <a:lnTo>
                  <a:pt x="3904" y="3003"/>
                </a:lnTo>
                <a:cubicBezTo>
                  <a:pt x="3937" y="3003"/>
                  <a:pt x="4004" y="2970"/>
                  <a:pt x="4037" y="2970"/>
                </a:cubicBezTo>
                <a:cubicBezTo>
                  <a:pt x="4404" y="2669"/>
                  <a:pt x="4804" y="2403"/>
                  <a:pt x="5204" y="2169"/>
                </a:cubicBezTo>
                <a:cubicBezTo>
                  <a:pt x="5271" y="2169"/>
                  <a:pt x="5305" y="2102"/>
                  <a:pt x="5305" y="2069"/>
                </a:cubicBezTo>
                <a:lnTo>
                  <a:pt x="5738" y="901"/>
                </a:lnTo>
                <a:lnTo>
                  <a:pt x="8207" y="401"/>
                </a:lnTo>
                <a:close/>
                <a:moveTo>
                  <a:pt x="8207" y="1"/>
                </a:moveTo>
                <a:lnTo>
                  <a:pt x="5505" y="568"/>
                </a:lnTo>
                <a:cubicBezTo>
                  <a:pt x="5438" y="568"/>
                  <a:pt x="5405" y="635"/>
                  <a:pt x="5371" y="701"/>
                </a:cubicBezTo>
                <a:lnTo>
                  <a:pt x="4904" y="1869"/>
                </a:lnTo>
                <a:cubicBezTo>
                  <a:pt x="4504" y="2069"/>
                  <a:pt x="4137" y="2302"/>
                  <a:pt x="3803" y="2603"/>
                </a:cubicBezTo>
                <a:lnTo>
                  <a:pt x="2302" y="2569"/>
                </a:lnTo>
                <a:cubicBezTo>
                  <a:pt x="2236" y="2569"/>
                  <a:pt x="2169" y="2603"/>
                  <a:pt x="2136" y="2669"/>
                </a:cubicBezTo>
                <a:lnTo>
                  <a:pt x="601" y="4938"/>
                </a:lnTo>
                <a:cubicBezTo>
                  <a:pt x="568" y="5004"/>
                  <a:pt x="568" y="5071"/>
                  <a:pt x="601" y="5138"/>
                </a:cubicBezTo>
                <a:lnTo>
                  <a:pt x="1202" y="6505"/>
                </a:lnTo>
                <a:cubicBezTo>
                  <a:pt x="1102" y="6939"/>
                  <a:pt x="1035" y="7373"/>
                  <a:pt x="968" y="7806"/>
                </a:cubicBezTo>
                <a:lnTo>
                  <a:pt x="67" y="8707"/>
                </a:lnTo>
                <a:cubicBezTo>
                  <a:pt x="34" y="8740"/>
                  <a:pt x="1" y="8807"/>
                  <a:pt x="1" y="8874"/>
                </a:cubicBezTo>
                <a:lnTo>
                  <a:pt x="568" y="11576"/>
                </a:lnTo>
                <a:cubicBezTo>
                  <a:pt x="568" y="11642"/>
                  <a:pt x="635" y="11709"/>
                  <a:pt x="701" y="11709"/>
                </a:cubicBezTo>
                <a:lnTo>
                  <a:pt x="1869" y="12176"/>
                </a:lnTo>
                <a:cubicBezTo>
                  <a:pt x="2069" y="12576"/>
                  <a:pt x="2302" y="12943"/>
                  <a:pt x="2603" y="13310"/>
                </a:cubicBezTo>
                <a:lnTo>
                  <a:pt x="2603" y="14778"/>
                </a:lnTo>
                <a:cubicBezTo>
                  <a:pt x="2603" y="14845"/>
                  <a:pt x="2636" y="14911"/>
                  <a:pt x="2703" y="14945"/>
                </a:cubicBezTo>
                <a:lnTo>
                  <a:pt x="4971" y="16479"/>
                </a:lnTo>
                <a:cubicBezTo>
                  <a:pt x="5004" y="16496"/>
                  <a:pt x="5038" y="16504"/>
                  <a:pt x="5071" y="16504"/>
                </a:cubicBezTo>
                <a:cubicBezTo>
                  <a:pt x="5104" y="16504"/>
                  <a:pt x="5138" y="16496"/>
                  <a:pt x="5171" y="16479"/>
                </a:cubicBezTo>
                <a:lnTo>
                  <a:pt x="6539" y="15879"/>
                </a:lnTo>
                <a:cubicBezTo>
                  <a:pt x="6972" y="15979"/>
                  <a:pt x="7406" y="16079"/>
                  <a:pt x="7840" y="16112"/>
                </a:cubicBezTo>
                <a:lnTo>
                  <a:pt x="8707" y="17013"/>
                </a:lnTo>
                <a:cubicBezTo>
                  <a:pt x="8740" y="17046"/>
                  <a:pt x="8807" y="17080"/>
                  <a:pt x="8874" y="17080"/>
                </a:cubicBezTo>
                <a:lnTo>
                  <a:pt x="8907" y="17080"/>
                </a:lnTo>
                <a:lnTo>
                  <a:pt x="11609" y="16513"/>
                </a:lnTo>
                <a:cubicBezTo>
                  <a:pt x="11676" y="16513"/>
                  <a:pt x="11709" y="16446"/>
                  <a:pt x="11742" y="16379"/>
                </a:cubicBezTo>
                <a:lnTo>
                  <a:pt x="12209" y="15212"/>
                </a:lnTo>
                <a:cubicBezTo>
                  <a:pt x="12576" y="15012"/>
                  <a:pt x="12977" y="14745"/>
                  <a:pt x="13310" y="14478"/>
                </a:cubicBezTo>
                <a:lnTo>
                  <a:pt x="14811" y="14511"/>
                </a:lnTo>
                <a:cubicBezTo>
                  <a:pt x="14878" y="14511"/>
                  <a:pt x="14945" y="14478"/>
                  <a:pt x="14978" y="14411"/>
                </a:cubicBezTo>
                <a:lnTo>
                  <a:pt x="16479" y="12143"/>
                </a:lnTo>
                <a:cubicBezTo>
                  <a:pt x="16513" y="12076"/>
                  <a:pt x="16513" y="12009"/>
                  <a:pt x="16479" y="11943"/>
                </a:cubicBezTo>
                <a:lnTo>
                  <a:pt x="15879" y="10575"/>
                </a:lnTo>
                <a:cubicBezTo>
                  <a:pt x="15979" y="10141"/>
                  <a:pt x="16079" y="9708"/>
                  <a:pt x="16112" y="9274"/>
                </a:cubicBezTo>
                <a:lnTo>
                  <a:pt x="17013" y="8407"/>
                </a:lnTo>
                <a:cubicBezTo>
                  <a:pt x="17080" y="8340"/>
                  <a:pt x="17080" y="8273"/>
                  <a:pt x="17080" y="8207"/>
                </a:cubicBezTo>
                <a:lnTo>
                  <a:pt x="16546" y="5505"/>
                </a:lnTo>
                <a:cubicBezTo>
                  <a:pt x="16513" y="5438"/>
                  <a:pt x="16479" y="5405"/>
                  <a:pt x="16412" y="5371"/>
                </a:cubicBezTo>
                <a:lnTo>
                  <a:pt x="15245" y="4904"/>
                </a:lnTo>
                <a:cubicBezTo>
                  <a:pt x="15011" y="4504"/>
                  <a:pt x="14778" y="4137"/>
                  <a:pt x="14478" y="3804"/>
                </a:cubicBezTo>
                <a:lnTo>
                  <a:pt x="14511" y="2302"/>
                </a:lnTo>
                <a:cubicBezTo>
                  <a:pt x="14511" y="2236"/>
                  <a:pt x="14478" y="2169"/>
                  <a:pt x="14411" y="2136"/>
                </a:cubicBezTo>
                <a:lnTo>
                  <a:pt x="12143" y="601"/>
                </a:lnTo>
                <a:lnTo>
                  <a:pt x="11943" y="601"/>
                </a:lnTo>
                <a:lnTo>
                  <a:pt x="10575" y="1202"/>
                </a:lnTo>
                <a:cubicBezTo>
                  <a:pt x="10141" y="1102"/>
                  <a:pt x="9708" y="1002"/>
                  <a:pt x="9274" y="968"/>
                </a:cubicBezTo>
                <a:lnTo>
                  <a:pt x="8407" y="68"/>
                </a:lnTo>
                <a:cubicBezTo>
                  <a:pt x="8340" y="34"/>
                  <a:pt x="8273" y="1"/>
                  <a:pt x="8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5648517" y="2772367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46"/>
          <p:cNvGrpSpPr/>
          <p:nvPr/>
        </p:nvGrpSpPr>
        <p:grpSpPr>
          <a:xfrm rot="8103202">
            <a:off x="5891426" y="3125696"/>
            <a:ext cx="483168" cy="202472"/>
            <a:chOff x="5593952" y="4201340"/>
            <a:chExt cx="318200" cy="133342"/>
          </a:xfrm>
        </p:grpSpPr>
        <p:sp>
          <p:nvSpPr>
            <p:cNvPr id="673" name="Google Shape;673;p46"/>
            <p:cNvSpPr/>
            <p:nvPr/>
          </p:nvSpPr>
          <p:spPr>
            <a:xfrm>
              <a:off x="5593952" y="4218136"/>
              <a:ext cx="121359" cy="72320"/>
            </a:xfrm>
            <a:custGeom>
              <a:rect b="b" l="l" r="r" t="t"/>
              <a:pathLst>
                <a:path extrusionOk="0" h="3591" w="6026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5613185" y="4201340"/>
              <a:ext cx="298967" cy="133342"/>
            </a:xfrm>
            <a:custGeom>
              <a:rect b="b" l="l" r="r" t="t"/>
              <a:pathLst>
                <a:path extrusionOk="0" h="6621" w="14845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46"/>
          <p:cNvGrpSpPr/>
          <p:nvPr/>
        </p:nvGrpSpPr>
        <p:grpSpPr>
          <a:xfrm>
            <a:off x="6084668" y="2659601"/>
            <a:ext cx="183899" cy="182863"/>
            <a:chOff x="1562867" y="2513138"/>
            <a:chExt cx="320158" cy="318300"/>
          </a:xfrm>
        </p:grpSpPr>
        <p:sp>
          <p:nvSpPr>
            <p:cNvPr id="676" name="Google Shape;676;p46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46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678" name="Google Shape;678;p46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6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0" name="Google Shape;680;p46"/>
          <p:cNvGrpSpPr/>
          <p:nvPr/>
        </p:nvGrpSpPr>
        <p:grpSpPr>
          <a:xfrm rot="2710088">
            <a:off x="7422165" y="2778749"/>
            <a:ext cx="216018" cy="214765"/>
            <a:chOff x="1562867" y="2513138"/>
            <a:chExt cx="320158" cy="318300"/>
          </a:xfrm>
        </p:grpSpPr>
        <p:sp>
          <p:nvSpPr>
            <p:cNvPr id="681" name="Google Shape;681;p46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2" name="Google Shape;682;p46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683" name="Google Shape;683;p46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6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5" name="Google Shape;685;p46"/>
          <p:cNvGrpSpPr/>
          <p:nvPr/>
        </p:nvGrpSpPr>
        <p:grpSpPr>
          <a:xfrm>
            <a:off x="6151014" y="1861550"/>
            <a:ext cx="1487922" cy="2295941"/>
            <a:chOff x="6125286" y="1890399"/>
            <a:chExt cx="1487922" cy="2295941"/>
          </a:xfrm>
        </p:grpSpPr>
        <p:grpSp>
          <p:nvGrpSpPr>
            <p:cNvPr id="686" name="Google Shape;686;p46"/>
            <p:cNvGrpSpPr/>
            <p:nvPr/>
          </p:nvGrpSpPr>
          <p:grpSpPr>
            <a:xfrm>
              <a:off x="6505560" y="1967534"/>
              <a:ext cx="309057" cy="310084"/>
              <a:chOff x="4441585" y="2941771"/>
              <a:chExt cx="309057" cy="310084"/>
            </a:xfrm>
          </p:grpSpPr>
          <p:sp>
            <p:nvSpPr>
              <p:cNvPr id="687" name="Google Shape;687;p46"/>
              <p:cNvSpPr/>
              <p:nvPr/>
            </p:nvSpPr>
            <p:spPr>
              <a:xfrm>
                <a:off x="4441585" y="2943503"/>
                <a:ext cx="309057" cy="308352"/>
              </a:xfrm>
              <a:custGeom>
                <a:rect b="b" l="l" r="r" t="t"/>
                <a:pathLst>
                  <a:path extrusionOk="0" h="15311" w="15346">
                    <a:moveTo>
                      <a:pt x="7673" y="0"/>
                    </a:moveTo>
                    <a:cubicBezTo>
                      <a:pt x="3437" y="0"/>
                      <a:pt x="1" y="3436"/>
                      <a:pt x="1" y="7672"/>
                    </a:cubicBezTo>
                    <a:cubicBezTo>
                      <a:pt x="1" y="11875"/>
                      <a:pt x="3437" y="15311"/>
                      <a:pt x="7673" y="15311"/>
                    </a:cubicBezTo>
                    <a:cubicBezTo>
                      <a:pt x="11909" y="15311"/>
                      <a:pt x="15345" y="11875"/>
                      <a:pt x="15345" y="7672"/>
                    </a:cubicBezTo>
                    <a:cubicBezTo>
                      <a:pt x="15345" y="3436"/>
                      <a:pt x="11909" y="0"/>
                      <a:pt x="76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6"/>
              <p:cNvSpPr/>
              <p:nvPr/>
            </p:nvSpPr>
            <p:spPr>
              <a:xfrm>
                <a:off x="4457716" y="2941771"/>
                <a:ext cx="289562" cy="124682"/>
              </a:xfrm>
              <a:custGeom>
                <a:rect b="b" l="l" r="r" t="t"/>
                <a:pathLst>
                  <a:path extrusionOk="0" h="6191" w="14378">
                    <a:moveTo>
                      <a:pt x="6818" y="1"/>
                    </a:moveTo>
                    <a:cubicBezTo>
                      <a:pt x="3523" y="1"/>
                      <a:pt x="332" y="2415"/>
                      <a:pt x="0" y="4856"/>
                    </a:cubicBezTo>
                    <a:lnTo>
                      <a:pt x="14377" y="6190"/>
                    </a:lnTo>
                    <a:cubicBezTo>
                      <a:pt x="13877" y="3088"/>
                      <a:pt x="10741" y="586"/>
                      <a:pt x="7873" y="86"/>
                    </a:cubicBezTo>
                    <a:cubicBezTo>
                      <a:pt x="7522" y="28"/>
                      <a:pt x="7169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6"/>
              <p:cNvSpPr/>
              <p:nvPr/>
            </p:nvSpPr>
            <p:spPr>
              <a:xfrm>
                <a:off x="4621630" y="3018018"/>
                <a:ext cx="94735" cy="146553"/>
              </a:xfrm>
              <a:custGeom>
                <a:rect b="b" l="l" r="r" t="t"/>
                <a:pathLst>
                  <a:path extrusionOk="0" h="7277" w="4704">
                    <a:moveTo>
                      <a:pt x="2426" y="1"/>
                    </a:moveTo>
                    <a:cubicBezTo>
                      <a:pt x="1223" y="1"/>
                      <a:pt x="165" y="1546"/>
                      <a:pt x="67" y="3539"/>
                    </a:cubicBezTo>
                    <a:cubicBezTo>
                      <a:pt x="0" y="5540"/>
                      <a:pt x="901" y="7208"/>
                      <a:pt x="2169" y="7275"/>
                    </a:cubicBezTo>
                    <a:cubicBezTo>
                      <a:pt x="2194" y="7276"/>
                      <a:pt x="2219" y="7277"/>
                      <a:pt x="2245" y="7277"/>
                    </a:cubicBezTo>
                    <a:cubicBezTo>
                      <a:pt x="3448" y="7277"/>
                      <a:pt x="4506" y="5732"/>
                      <a:pt x="4604" y="3772"/>
                    </a:cubicBezTo>
                    <a:cubicBezTo>
                      <a:pt x="4704" y="1771"/>
                      <a:pt x="3770" y="69"/>
                      <a:pt x="2502" y="3"/>
                    </a:cubicBezTo>
                    <a:cubicBezTo>
                      <a:pt x="2477" y="1"/>
                      <a:pt x="2452" y="1"/>
                      <a:pt x="2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0" name="Google Shape;690;p46"/>
            <p:cNvSpPr/>
            <p:nvPr/>
          </p:nvSpPr>
          <p:spPr>
            <a:xfrm flipH="1">
              <a:off x="6125286" y="3915864"/>
              <a:ext cx="623837" cy="182858"/>
            </a:xfrm>
            <a:custGeom>
              <a:rect b="b" l="l" r="r" t="t"/>
              <a:pathLst>
                <a:path extrusionOk="0" h="3970" w="13544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6"/>
            <p:cNvSpPr/>
            <p:nvPr/>
          </p:nvSpPr>
          <p:spPr>
            <a:xfrm rot="-1025313">
              <a:off x="6976261" y="3915855"/>
              <a:ext cx="623850" cy="182862"/>
            </a:xfrm>
            <a:custGeom>
              <a:rect b="b" l="l" r="r" t="t"/>
              <a:pathLst>
                <a:path extrusionOk="0" h="3970" w="13544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2" name="Google Shape;692;p46"/>
            <p:cNvGrpSpPr/>
            <p:nvPr/>
          </p:nvGrpSpPr>
          <p:grpSpPr>
            <a:xfrm rot="7804048">
              <a:off x="6977970" y="1953418"/>
              <a:ext cx="309074" cy="310101"/>
              <a:chOff x="4441585" y="2941771"/>
              <a:chExt cx="309068" cy="310096"/>
            </a:xfrm>
          </p:grpSpPr>
          <p:sp>
            <p:nvSpPr>
              <p:cNvPr id="693" name="Google Shape;693;p46"/>
              <p:cNvSpPr/>
              <p:nvPr/>
            </p:nvSpPr>
            <p:spPr>
              <a:xfrm>
                <a:off x="4441585" y="2943503"/>
                <a:ext cx="309068" cy="308364"/>
              </a:xfrm>
              <a:custGeom>
                <a:rect b="b" l="l" r="r" t="t"/>
                <a:pathLst>
                  <a:path extrusionOk="0" h="15311" w="15346">
                    <a:moveTo>
                      <a:pt x="7673" y="0"/>
                    </a:moveTo>
                    <a:cubicBezTo>
                      <a:pt x="3437" y="0"/>
                      <a:pt x="1" y="3436"/>
                      <a:pt x="1" y="7672"/>
                    </a:cubicBezTo>
                    <a:cubicBezTo>
                      <a:pt x="1" y="11875"/>
                      <a:pt x="3437" y="15311"/>
                      <a:pt x="7673" y="15311"/>
                    </a:cubicBezTo>
                    <a:cubicBezTo>
                      <a:pt x="11909" y="15311"/>
                      <a:pt x="15345" y="11875"/>
                      <a:pt x="15345" y="7672"/>
                    </a:cubicBezTo>
                    <a:cubicBezTo>
                      <a:pt x="15345" y="3436"/>
                      <a:pt x="11909" y="0"/>
                      <a:pt x="76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6"/>
              <p:cNvSpPr/>
              <p:nvPr/>
            </p:nvSpPr>
            <p:spPr>
              <a:xfrm>
                <a:off x="4457716" y="2941771"/>
                <a:ext cx="289573" cy="124687"/>
              </a:xfrm>
              <a:custGeom>
                <a:rect b="b" l="l" r="r" t="t"/>
                <a:pathLst>
                  <a:path extrusionOk="0" h="6191" w="14378">
                    <a:moveTo>
                      <a:pt x="6818" y="1"/>
                    </a:moveTo>
                    <a:cubicBezTo>
                      <a:pt x="3523" y="1"/>
                      <a:pt x="332" y="2415"/>
                      <a:pt x="0" y="4856"/>
                    </a:cubicBezTo>
                    <a:lnTo>
                      <a:pt x="14377" y="6190"/>
                    </a:lnTo>
                    <a:cubicBezTo>
                      <a:pt x="13877" y="3088"/>
                      <a:pt x="10741" y="586"/>
                      <a:pt x="7873" y="86"/>
                    </a:cubicBezTo>
                    <a:cubicBezTo>
                      <a:pt x="7522" y="28"/>
                      <a:pt x="7169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6"/>
              <p:cNvSpPr/>
              <p:nvPr/>
            </p:nvSpPr>
            <p:spPr>
              <a:xfrm>
                <a:off x="4621630" y="3018018"/>
                <a:ext cx="94739" cy="146559"/>
              </a:xfrm>
              <a:custGeom>
                <a:rect b="b" l="l" r="r" t="t"/>
                <a:pathLst>
                  <a:path extrusionOk="0" h="7277" w="4704">
                    <a:moveTo>
                      <a:pt x="2426" y="1"/>
                    </a:moveTo>
                    <a:cubicBezTo>
                      <a:pt x="1223" y="1"/>
                      <a:pt x="165" y="1546"/>
                      <a:pt x="67" y="3539"/>
                    </a:cubicBezTo>
                    <a:cubicBezTo>
                      <a:pt x="0" y="5540"/>
                      <a:pt x="901" y="7208"/>
                      <a:pt x="2169" y="7275"/>
                    </a:cubicBezTo>
                    <a:cubicBezTo>
                      <a:pt x="2194" y="7276"/>
                      <a:pt x="2219" y="7277"/>
                      <a:pt x="2245" y="7277"/>
                    </a:cubicBezTo>
                    <a:cubicBezTo>
                      <a:pt x="3448" y="7277"/>
                      <a:pt x="4506" y="5732"/>
                      <a:pt x="4604" y="3772"/>
                    </a:cubicBezTo>
                    <a:cubicBezTo>
                      <a:pt x="4704" y="1771"/>
                      <a:pt x="3770" y="69"/>
                      <a:pt x="2502" y="3"/>
                    </a:cubicBezTo>
                    <a:cubicBezTo>
                      <a:pt x="2477" y="1"/>
                      <a:pt x="2452" y="1"/>
                      <a:pt x="2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6" name="Google Shape;696;p46"/>
          <p:cNvGrpSpPr/>
          <p:nvPr/>
        </p:nvGrpSpPr>
        <p:grpSpPr>
          <a:xfrm flipH="1" rot="-8819413">
            <a:off x="7356835" y="3224605"/>
            <a:ext cx="483173" cy="202484"/>
            <a:chOff x="5593952" y="4201340"/>
            <a:chExt cx="318211" cy="133347"/>
          </a:xfrm>
        </p:grpSpPr>
        <p:sp>
          <p:nvSpPr>
            <p:cNvPr id="697" name="Google Shape;697;p46"/>
            <p:cNvSpPr/>
            <p:nvPr/>
          </p:nvSpPr>
          <p:spPr>
            <a:xfrm>
              <a:off x="5593952" y="4218136"/>
              <a:ext cx="121364" cy="72323"/>
            </a:xfrm>
            <a:custGeom>
              <a:rect b="b" l="l" r="r" t="t"/>
              <a:pathLst>
                <a:path extrusionOk="0" h="3591" w="6026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5613185" y="4201340"/>
              <a:ext cx="298978" cy="133347"/>
            </a:xfrm>
            <a:custGeom>
              <a:rect b="b" l="l" r="r" t="t"/>
              <a:pathLst>
                <a:path extrusionOk="0" h="6621" w="14845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6"/>
          <p:cNvSpPr txBox="1"/>
          <p:nvPr>
            <p:ph idx="6" type="subTitle"/>
          </p:nvPr>
        </p:nvSpPr>
        <p:spPr>
          <a:xfrm>
            <a:off x="722225" y="3805825"/>
            <a:ext cx="2215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Remove user subscriptions.</a:t>
            </a:r>
            <a:endParaRPr sz="1200"/>
          </a:p>
        </p:txBody>
      </p:sp>
      <p:sp>
        <p:nvSpPr>
          <p:cNvPr id="700" name="Google Shape;700;p46"/>
          <p:cNvSpPr txBox="1"/>
          <p:nvPr>
            <p:ph idx="5" type="subTitle"/>
          </p:nvPr>
        </p:nvSpPr>
        <p:spPr>
          <a:xfrm>
            <a:off x="722225" y="3454300"/>
            <a:ext cx="22503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Delete Subscriptions</a:t>
            </a:r>
            <a:endParaRPr sz="15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1" name="Google Shape;701;p46"/>
          <p:cNvSpPr txBox="1"/>
          <p:nvPr>
            <p:ph idx="1" type="subTitle"/>
          </p:nvPr>
        </p:nvSpPr>
        <p:spPr>
          <a:xfrm>
            <a:off x="723802" y="2041549"/>
            <a:ext cx="20760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Manage Products</a:t>
            </a:r>
            <a:endParaRPr sz="15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2" name="Google Shape;702;p46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Perform CRUD operations on products.</a:t>
            </a:r>
            <a:endParaRPr sz="1200"/>
          </a:p>
        </p:txBody>
      </p:sp>
      <p:sp>
        <p:nvSpPr>
          <p:cNvPr id="703" name="Google Shape;703;p46"/>
          <p:cNvSpPr/>
          <p:nvPr/>
        </p:nvSpPr>
        <p:spPr>
          <a:xfrm>
            <a:off x="828277" y="1731402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4" name="Google Shape;704;p4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Capabilities Overview</a:t>
            </a:r>
            <a:endParaRPr/>
          </a:p>
        </p:txBody>
      </p:sp>
      <p:sp>
        <p:nvSpPr>
          <p:cNvPr id="705" name="Google Shape;705;p46"/>
          <p:cNvSpPr txBox="1"/>
          <p:nvPr>
            <p:ph idx="3" type="subTitle"/>
          </p:nvPr>
        </p:nvSpPr>
        <p:spPr>
          <a:xfrm>
            <a:off x="2938139" y="20415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Edit Subscriptions</a:t>
            </a:r>
            <a:endParaRPr sz="1500"/>
          </a:p>
        </p:txBody>
      </p:sp>
      <p:sp>
        <p:nvSpPr>
          <p:cNvPr id="706" name="Google Shape;706;p46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Modify user subscription details.</a:t>
            </a:r>
            <a:endParaRPr sz="1200"/>
          </a:p>
        </p:txBody>
      </p:sp>
      <p:sp>
        <p:nvSpPr>
          <p:cNvPr id="707" name="Google Shape;707;p46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Oversee Updates</a:t>
            </a:r>
            <a:endParaRPr sz="1500"/>
          </a:p>
        </p:txBody>
      </p:sp>
      <p:sp>
        <p:nvSpPr>
          <p:cNvPr id="708" name="Google Shape;708;p46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Ensure accurate subscription changes.</a:t>
            </a:r>
            <a:endParaRPr sz="1200"/>
          </a:p>
        </p:txBody>
      </p:sp>
      <p:sp>
        <p:nvSpPr>
          <p:cNvPr id="709" name="Google Shape;709;p46"/>
          <p:cNvSpPr/>
          <p:nvPr/>
        </p:nvSpPr>
        <p:spPr>
          <a:xfrm>
            <a:off x="828277" y="3108210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10" name="Google Shape;710;p46"/>
          <p:cNvSpPr/>
          <p:nvPr/>
        </p:nvSpPr>
        <p:spPr>
          <a:xfrm>
            <a:off x="3054477" y="1731402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11" name="Google Shape;711;p46"/>
          <p:cNvSpPr/>
          <p:nvPr/>
        </p:nvSpPr>
        <p:spPr>
          <a:xfrm>
            <a:off x="3054477" y="3105660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12" name="Google Shape;712;p46"/>
          <p:cNvSpPr/>
          <p:nvPr/>
        </p:nvSpPr>
        <p:spPr>
          <a:xfrm>
            <a:off x="5713752" y="2265152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13" name="Google Shape;713;p46"/>
          <p:cNvSpPr/>
          <p:nvPr/>
        </p:nvSpPr>
        <p:spPr>
          <a:xfrm>
            <a:off x="7703252" y="2417252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14" name="Google Shape;714;p46"/>
          <p:cNvSpPr/>
          <p:nvPr/>
        </p:nvSpPr>
        <p:spPr>
          <a:xfrm>
            <a:off x="6140352" y="3444177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15" name="Google Shape;715;p46"/>
          <p:cNvSpPr/>
          <p:nvPr/>
        </p:nvSpPr>
        <p:spPr>
          <a:xfrm>
            <a:off x="7126602" y="3485502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Panel: </a:t>
            </a:r>
            <a:r>
              <a:rPr lang="en" sz="2200"/>
              <a:t>Edit Product Information</a:t>
            </a:r>
            <a:endParaRPr sz="2200"/>
          </a:p>
        </p:txBody>
      </p:sp>
      <p:pic>
        <p:nvPicPr>
          <p:cNvPr id="721" name="Google Shape;7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89800"/>
            <a:ext cx="7194252" cy="3156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2" name="Google Shape;7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875" y="1292650"/>
            <a:ext cx="7194248" cy="3156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Panel: </a:t>
            </a:r>
            <a:r>
              <a:rPr lang="en" sz="2200"/>
              <a:t>Edit Subscription Details</a:t>
            </a:r>
            <a:endParaRPr sz="2200"/>
          </a:p>
        </p:txBody>
      </p:sp>
      <p:pic>
        <p:nvPicPr>
          <p:cNvPr id="728" name="Google Shape;7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92659"/>
            <a:ext cx="7194248" cy="31310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9" name="Google Shape;7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247" y="1292650"/>
            <a:ext cx="7179515" cy="31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9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9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Panel?</a:t>
            </a:r>
            <a:endParaRPr sz="5000"/>
          </a:p>
        </p:txBody>
      </p:sp>
      <p:grpSp>
        <p:nvGrpSpPr>
          <p:cNvPr id="736" name="Google Shape;736;p49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737" name="Google Shape;737;p49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9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9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9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9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9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9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9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9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9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9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9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9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Tab: </a:t>
            </a:r>
            <a:r>
              <a:rPr lang="en" sz="2200"/>
              <a:t>Add to Cart</a:t>
            </a:r>
            <a:endParaRPr sz="2200"/>
          </a:p>
        </p:txBody>
      </p:sp>
      <p:pic>
        <p:nvPicPr>
          <p:cNvPr id="771" name="Google Shape;7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92659"/>
            <a:ext cx="7194248" cy="31310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2" name="Google Shape;7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247" y="1292650"/>
            <a:ext cx="7179515" cy="31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3" name="Google Shape;7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625" y="1292650"/>
            <a:ext cx="7179502" cy="3131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 Update: </a:t>
            </a:r>
            <a:r>
              <a:rPr lang="en" sz="2200"/>
              <a:t>Product Added</a:t>
            </a:r>
            <a:endParaRPr sz="2200"/>
          </a:p>
        </p:txBody>
      </p:sp>
      <p:pic>
        <p:nvPicPr>
          <p:cNvPr id="779" name="Google Shape;7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92659"/>
            <a:ext cx="7194248" cy="31310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0" name="Google Shape;78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247" y="1292650"/>
            <a:ext cx="7179515" cy="31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1" name="Google Shape;78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875" y="1292650"/>
            <a:ext cx="7194249" cy="3131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</a:t>
            </a:r>
            <a:r>
              <a:rPr lang="en"/>
              <a:t>Cart : </a:t>
            </a:r>
            <a:r>
              <a:rPr lang="en" sz="2200"/>
              <a:t>View and Manage</a:t>
            </a:r>
            <a:endParaRPr sz="2200"/>
          </a:p>
        </p:txBody>
      </p:sp>
      <p:pic>
        <p:nvPicPr>
          <p:cNvPr id="787" name="Google Shape;7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92659"/>
            <a:ext cx="7194248" cy="31310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8" name="Google Shape;78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247" y="1292650"/>
            <a:ext cx="7179515" cy="31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9" name="Google Shape;7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875" y="1292650"/>
            <a:ext cx="7194249" cy="3131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0" name="Google Shape;79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250" y="1302700"/>
            <a:ext cx="7179500" cy="31109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idx="1" type="body"/>
          </p:nvPr>
        </p:nvSpPr>
        <p:spPr>
          <a:xfrm>
            <a:off x="720000" y="2075500"/>
            <a:ext cx="54906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Develop a subscription-based e-commerce web application for food products.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Enable customers to subscribe to products and receive them on a recurring basis.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 Provide access to essential food items like organic fruits, vegetables, snacks, and ready-to-eat meals.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Offer flexible subscription plans: daily, weekly, bi-weekly, and monthly deliveries.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Subscription</a:t>
            </a:r>
            <a:endParaRPr sz="2200"/>
          </a:p>
        </p:txBody>
      </p:sp>
      <p:pic>
        <p:nvPicPr>
          <p:cNvPr id="796" name="Google Shape;7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92659"/>
            <a:ext cx="7194248" cy="31310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7" name="Google Shape;7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247" y="1292650"/>
            <a:ext cx="7179515" cy="31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8" name="Google Shape;79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875" y="1292650"/>
            <a:ext cx="7194249" cy="3131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9" name="Google Shape;79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250" y="1302700"/>
            <a:ext cx="7179500" cy="31109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0" name="Google Shape;80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4875" y="1285513"/>
            <a:ext cx="7194249" cy="31453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Information</a:t>
            </a:r>
            <a:endParaRPr sz="2200"/>
          </a:p>
        </p:txBody>
      </p:sp>
      <p:pic>
        <p:nvPicPr>
          <p:cNvPr id="806" name="Google Shape;8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292659"/>
            <a:ext cx="7194248" cy="31310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7" name="Google Shape;8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247" y="1292650"/>
            <a:ext cx="7179515" cy="31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8" name="Google Shape;80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875" y="1292650"/>
            <a:ext cx="7194249" cy="3131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9" name="Google Shape;80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875" y="1292650"/>
            <a:ext cx="7194250" cy="3131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5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5"/>
          <p:cNvSpPr/>
          <p:nvPr/>
        </p:nvSpPr>
        <p:spPr>
          <a:xfrm>
            <a:off x="720009" y="321225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5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5"/>
          <p:cNvSpPr/>
          <p:nvPr/>
        </p:nvSpPr>
        <p:spPr>
          <a:xfrm>
            <a:off x="4702809" y="321225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5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 </a:t>
            </a:r>
            <a:endParaRPr/>
          </a:p>
        </p:txBody>
      </p:sp>
      <p:sp>
        <p:nvSpPr>
          <p:cNvPr id="819" name="Google Shape;819;p55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Enhanced Web Interface</a:t>
            </a:r>
            <a:endParaRPr sz="1500"/>
          </a:p>
        </p:txBody>
      </p:sp>
      <p:sp>
        <p:nvSpPr>
          <p:cNvPr id="820" name="Google Shape;820;p55"/>
          <p:cNvSpPr txBox="1"/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21" name="Google Shape;821;p55"/>
          <p:cNvSpPr txBox="1"/>
          <p:nvPr>
            <p:ph idx="2" type="subTitle"/>
          </p:nvPr>
        </p:nvSpPr>
        <p:spPr>
          <a:xfrm>
            <a:off x="1759875" y="2129974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Improve design for better usability</a:t>
            </a:r>
            <a:endParaRPr sz="1200"/>
          </a:p>
        </p:txBody>
      </p:sp>
      <p:sp>
        <p:nvSpPr>
          <p:cNvPr id="822" name="Google Shape;822;p55"/>
          <p:cNvSpPr txBox="1"/>
          <p:nvPr>
            <p:ph idx="7" type="title"/>
          </p:nvPr>
        </p:nvSpPr>
        <p:spPr>
          <a:xfrm>
            <a:off x="4746909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23" name="Google Shape;823;p55"/>
          <p:cNvSpPr txBox="1"/>
          <p:nvPr>
            <p:ph idx="13" type="title"/>
          </p:nvPr>
        </p:nvSpPr>
        <p:spPr>
          <a:xfrm>
            <a:off x="4746909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24" name="Google Shape;824;p55"/>
          <p:cNvSpPr txBox="1"/>
          <p:nvPr>
            <p:ph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25" name="Google Shape;825;p55"/>
          <p:cNvSpPr txBox="1"/>
          <p:nvPr>
            <p:ph idx="1" type="subTitle"/>
          </p:nvPr>
        </p:nvSpPr>
        <p:spPr>
          <a:xfrm>
            <a:off x="5741400" y="1799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Advanced Analytics</a:t>
            </a:r>
            <a:endParaRPr sz="1500"/>
          </a:p>
        </p:txBody>
      </p:sp>
      <p:sp>
        <p:nvSpPr>
          <p:cNvPr id="826" name="Google Shape;826;p55"/>
          <p:cNvSpPr txBox="1"/>
          <p:nvPr>
            <p:ph idx="2" type="subTitle"/>
          </p:nvPr>
        </p:nvSpPr>
        <p:spPr>
          <a:xfrm>
            <a:off x="5741400" y="2095974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 data to understand trends.</a:t>
            </a:r>
            <a:endParaRPr sz="1200"/>
          </a:p>
        </p:txBody>
      </p:sp>
      <p:sp>
        <p:nvSpPr>
          <p:cNvPr id="827" name="Google Shape;827;p55"/>
          <p:cNvSpPr txBox="1"/>
          <p:nvPr>
            <p:ph idx="1" type="subTitle"/>
          </p:nvPr>
        </p:nvSpPr>
        <p:spPr>
          <a:xfrm>
            <a:off x="1759875" y="324497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Expanded Subscription Options</a:t>
            </a:r>
            <a:endParaRPr sz="1500"/>
          </a:p>
        </p:txBody>
      </p:sp>
      <p:sp>
        <p:nvSpPr>
          <p:cNvPr id="828" name="Google Shape;828;p55"/>
          <p:cNvSpPr txBox="1"/>
          <p:nvPr>
            <p:ph idx="2" type="subTitle"/>
          </p:nvPr>
        </p:nvSpPr>
        <p:spPr>
          <a:xfrm>
            <a:off x="1759875" y="373659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more flexible subscription plans.</a:t>
            </a:r>
            <a:endParaRPr sz="1200"/>
          </a:p>
        </p:txBody>
      </p:sp>
      <p:sp>
        <p:nvSpPr>
          <p:cNvPr id="829" name="Google Shape;829;p55"/>
          <p:cNvSpPr txBox="1"/>
          <p:nvPr>
            <p:ph idx="1" type="subTitle"/>
          </p:nvPr>
        </p:nvSpPr>
        <p:spPr>
          <a:xfrm>
            <a:off x="5789275" y="3212250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Advanced Product Management:</a:t>
            </a:r>
            <a:endParaRPr sz="1500"/>
          </a:p>
        </p:txBody>
      </p:sp>
      <p:sp>
        <p:nvSpPr>
          <p:cNvPr id="830" name="Google Shape;830;p55"/>
          <p:cNvSpPr txBox="1"/>
          <p:nvPr>
            <p:ph idx="2" type="subTitle"/>
          </p:nvPr>
        </p:nvSpPr>
        <p:spPr>
          <a:xfrm>
            <a:off x="5789275" y="373659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Bulk edit and advanced filtering.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6"/>
          <p:cNvSpPr/>
          <p:nvPr/>
        </p:nvSpPr>
        <p:spPr>
          <a:xfrm>
            <a:off x="1064680" y="3762109"/>
            <a:ext cx="3504386" cy="309736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" name="Google Shape;836;p56"/>
          <p:cNvGrpSpPr/>
          <p:nvPr/>
        </p:nvGrpSpPr>
        <p:grpSpPr>
          <a:xfrm>
            <a:off x="1437723" y="1071655"/>
            <a:ext cx="2003860" cy="2844359"/>
            <a:chOff x="1628223" y="1071655"/>
            <a:chExt cx="2003860" cy="2844359"/>
          </a:xfrm>
        </p:grpSpPr>
        <p:sp>
          <p:nvSpPr>
            <p:cNvPr id="837" name="Google Shape;837;p56"/>
            <p:cNvSpPr/>
            <p:nvPr/>
          </p:nvSpPr>
          <p:spPr>
            <a:xfrm flipH="1">
              <a:off x="1628223" y="1071655"/>
              <a:ext cx="1952100" cy="2844359"/>
            </a:xfrm>
            <a:custGeom>
              <a:rect b="b" l="l" r="r" t="t"/>
              <a:pathLst>
                <a:path extrusionOk="0" h="76989" w="52838">
                  <a:moveTo>
                    <a:pt x="2902" y="0"/>
                  </a:moveTo>
                  <a:cubicBezTo>
                    <a:pt x="1301" y="0"/>
                    <a:pt x="0" y="1301"/>
                    <a:pt x="0" y="2902"/>
                  </a:cubicBezTo>
                  <a:lnTo>
                    <a:pt x="0" y="74086"/>
                  </a:lnTo>
                  <a:cubicBezTo>
                    <a:pt x="0" y="75688"/>
                    <a:pt x="1301" y="76989"/>
                    <a:pt x="2902" y="76989"/>
                  </a:cubicBezTo>
                  <a:lnTo>
                    <a:pt x="49902" y="76989"/>
                  </a:lnTo>
                  <a:cubicBezTo>
                    <a:pt x="51537" y="76989"/>
                    <a:pt x="52838" y="75688"/>
                    <a:pt x="52838" y="74086"/>
                  </a:cubicBezTo>
                  <a:lnTo>
                    <a:pt x="52838" y="2902"/>
                  </a:lnTo>
                  <a:cubicBezTo>
                    <a:pt x="52838" y="1301"/>
                    <a:pt x="51537" y="0"/>
                    <a:pt x="49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6"/>
            <p:cNvSpPr/>
            <p:nvPr/>
          </p:nvSpPr>
          <p:spPr>
            <a:xfrm flipH="1">
              <a:off x="1679983" y="1071655"/>
              <a:ext cx="1952100" cy="2844359"/>
            </a:xfrm>
            <a:custGeom>
              <a:rect b="b" l="l" r="r" t="t"/>
              <a:pathLst>
                <a:path extrusionOk="0" h="76989" w="52838">
                  <a:moveTo>
                    <a:pt x="2902" y="0"/>
                  </a:moveTo>
                  <a:cubicBezTo>
                    <a:pt x="1301" y="0"/>
                    <a:pt x="0" y="1301"/>
                    <a:pt x="0" y="2902"/>
                  </a:cubicBezTo>
                  <a:lnTo>
                    <a:pt x="0" y="74086"/>
                  </a:lnTo>
                  <a:cubicBezTo>
                    <a:pt x="0" y="75688"/>
                    <a:pt x="1301" y="76989"/>
                    <a:pt x="2902" y="76989"/>
                  </a:cubicBezTo>
                  <a:lnTo>
                    <a:pt x="49936" y="76989"/>
                  </a:lnTo>
                  <a:cubicBezTo>
                    <a:pt x="51537" y="76989"/>
                    <a:pt x="52838" y="75688"/>
                    <a:pt x="52838" y="74086"/>
                  </a:cubicBezTo>
                  <a:lnTo>
                    <a:pt x="52838" y="2902"/>
                  </a:lnTo>
                  <a:cubicBezTo>
                    <a:pt x="52838" y="1301"/>
                    <a:pt x="51537" y="0"/>
                    <a:pt x="49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6"/>
            <p:cNvSpPr/>
            <p:nvPr/>
          </p:nvSpPr>
          <p:spPr>
            <a:xfrm flipH="1">
              <a:off x="2583288" y="3715107"/>
              <a:ext cx="146709" cy="146672"/>
            </a:xfrm>
            <a:custGeom>
              <a:rect b="b" l="l" r="r" t="t"/>
              <a:pathLst>
                <a:path extrusionOk="0" h="3970" w="3971">
                  <a:moveTo>
                    <a:pt x="2002" y="0"/>
                  </a:moveTo>
                  <a:cubicBezTo>
                    <a:pt x="901" y="0"/>
                    <a:pt x="1" y="901"/>
                    <a:pt x="1" y="2002"/>
                  </a:cubicBezTo>
                  <a:cubicBezTo>
                    <a:pt x="1" y="3069"/>
                    <a:pt x="901" y="3970"/>
                    <a:pt x="2002" y="3970"/>
                  </a:cubicBezTo>
                  <a:cubicBezTo>
                    <a:pt x="3103" y="3970"/>
                    <a:pt x="3970" y="3069"/>
                    <a:pt x="3970" y="2002"/>
                  </a:cubicBezTo>
                  <a:cubicBezTo>
                    <a:pt x="3970" y="901"/>
                    <a:pt x="3103" y="0"/>
                    <a:pt x="2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6"/>
            <p:cNvSpPr/>
            <p:nvPr/>
          </p:nvSpPr>
          <p:spPr>
            <a:xfrm flipH="1">
              <a:off x="2638742" y="1111076"/>
              <a:ext cx="40713" cy="33731"/>
            </a:xfrm>
            <a:custGeom>
              <a:rect b="b" l="l" r="r" t="t"/>
              <a:pathLst>
                <a:path extrusionOk="0" h="913" w="1102">
                  <a:moveTo>
                    <a:pt x="634" y="1"/>
                  </a:moveTo>
                  <a:cubicBezTo>
                    <a:pt x="200" y="1"/>
                    <a:pt x="0" y="501"/>
                    <a:pt x="300" y="768"/>
                  </a:cubicBezTo>
                  <a:cubicBezTo>
                    <a:pt x="401" y="868"/>
                    <a:pt x="519" y="912"/>
                    <a:pt x="634" y="912"/>
                  </a:cubicBezTo>
                  <a:cubicBezTo>
                    <a:pt x="864" y="912"/>
                    <a:pt x="1079" y="734"/>
                    <a:pt x="1101" y="468"/>
                  </a:cubicBezTo>
                  <a:cubicBezTo>
                    <a:pt x="1101" y="201"/>
                    <a:pt x="868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1" name="Google Shape;841;p56"/>
          <p:cNvPicPr preferRelativeResize="0"/>
          <p:nvPr/>
        </p:nvPicPr>
        <p:blipFill rotWithShape="1">
          <a:blip r:embed="rId3">
            <a:alphaModFix/>
          </a:blip>
          <a:srcRect b="6208" l="0" r="0" t="0"/>
          <a:stretch/>
        </p:blipFill>
        <p:spPr>
          <a:xfrm>
            <a:off x="1489475" y="1194875"/>
            <a:ext cx="1952100" cy="24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56"/>
          <p:cNvSpPr txBox="1"/>
          <p:nvPr>
            <p:ph idx="1" type="subTitle"/>
          </p:nvPr>
        </p:nvSpPr>
        <p:spPr>
          <a:xfrm flipH="1">
            <a:off x="4740199" y="2143250"/>
            <a:ext cx="36909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 the future, we plan to develop a mobile application to enhance user accessibility and convenience. This will allow users to manage their shopping, subscriptions, and orders from their smartphones, improving engagement and expanding our reach.</a:t>
            </a:r>
            <a:endParaRPr sz="1400"/>
          </a:p>
        </p:txBody>
      </p:sp>
      <p:sp>
        <p:nvSpPr>
          <p:cNvPr id="843" name="Google Shape;843;p56"/>
          <p:cNvSpPr/>
          <p:nvPr/>
        </p:nvSpPr>
        <p:spPr>
          <a:xfrm>
            <a:off x="6180510" y="1701208"/>
            <a:ext cx="22506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6"/>
          <p:cNvSpPr txBox="1"/>
          <p:nvPr>
            <p:ph type="title"/>
          </p:nvPr>
        </p:nvSpPr>
        <p:spPr>
          <a:xfrm flipH="1">
            <a:off x="3132426" y="966250"/>
            <a:ext cx="52422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Future Enhancements: </a:t>
            </a:r>
            <a:r>
              <a:rPr lang="en" sz="2100"/>
              <a:t>Mobile Application</a:t>
            </a:r>
            <a:endParaRPr sz="2100"/>
          </a:p>
        </p:txBody>
      </p:sp>
      <p:grpSp>
        <p:nvGrpSpPr>
          <p:cNvPr id="845" name="Google Shape;845;p56"/>
          <p:cNvGrpSpPr/>
          <p:nvPr/>
        </p:nvGrpSpPr>
        <p:grpSpPr>
          <a:xfrm>
            <a:off x="3081909" y="1671827"/>
            <a:ext cx="1114113" cy="2244187"/>
            <a:chOff x="2891409" y="1671827"/>
            <a:chExt cx="1114113" cy="2244187"/>
          </a:xfrm>
        </p:grpSpPr>
        <p:sp>
          <p:nvSpPr>
            <p:cNvPr id="846" name="Google Shape;846;p56"/>
            <p:cNvSpPr/>
            <p:nvPr/>
          </p:nvSpPr>
          <p:spPr>
            <a:xfrm flipH="1">
              <a:off x="2891409" y="1671827"/>
              <a:ext cx="1062353" cy="2244187"/>
            </a:xfrm>
            <a:custGeom>
              <a:rect b="b" l="l" r="r" t="t"/>
              <a:pathLst>
                <a:path extrusionOk="0" h="60744" w="28755">
                  <a:moveTo>
                    <a:pt x="2936" y="0"/>
                  </a:moveTo>
                  <a:cubicBezTo>
                    <a:pt x="1302" y="0"/>
                    <a:pt x="1" y="1301"/>
                    <a:pt x="1" y="2936"/>
                  </a:cubicBezTo>
                  <a:lnTo>
                    <a:pt x="1" y="57841"/>
                  </a:lnTo>
                  <a:cubicBezTo>
                    <a:pt x="1" y="59443"/>
                    <a:pt x="1302" y="60744"/>
                    <a:pt x="2936" y="60744"/>
                  </a:cubicBezTo>
                  <a:lnTo>
                    <a:pt x="25853" y="60744"/>
                  </a:lnTo>
                  <a:cubicBezTo>
                    <a:pt x="27454" y="60744"/>
                    <a:pt x="28755" y="59443"/>
                    <a:pt x="28755" y="57841"/>
                  </a:cubicBezTo>
                  <a:lnTo>
                    <a:pt x="28755" y="2936"/>
                  </a:lnTo>
                  <a:cubicBezTo>
                    <a:pt x="28755" y="1301"/>
                    <a:pt x="27454" y="0"/>
                    <a:pt x="25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6"/>
            <p:cNvSpPr/>
            <p:nvPr/>
          </p:nvSpPr>
          <p:spPr>
            <a:xfrm flipH="1">
              <a:off x="2943169" y="1671827"/>
              <a:ext cx="1062353" cy="2244187"/>
            </a:xfrm>
            <a:custGeom>
              <a:rect b="b" l="l" r="r" t="t"/>
              <a:pathLst>
                <a:path extrusionOk="0" h="60744" w="28755">
                  <a:moveTo>
                    <a:pt x="2936" y="0"/>
                  </a:moveTo>
                  <a:cubicBezTo>
                    <a:pt x="1302" y="0"/>
                    <a:pt x="1" y="1301"/>
                    <a:pt x="1" y="2936"/>
                  </a:cubicBezTo>
                  <a:lnTo>
                    <a:pt x="1" y="57841"/>
                  </a:lnTo>
                  <a:cubicBezTo>
                    <a:pt x="1" y="59443"/>
                    <a:pt x="1302" y="60744"/>
                    <a:pt x="2936" y="60744"/>
                  </a:cubicBezTo>
                  <a:lnTo>
                    <a:pt x="25853" y="60744"/>
                  </a:lnTo>
                  <a:cubicBezTo>
                    <a:pt x="27487" y="60744"/>
                    <a:pt x="28755" y="59443"/>
                    <a:pt x="28755" y="57841"/>
                  </a:cubicBezTo>
                  <a:lnTo>
                    <a:pt x="28755" y="2936"/>
                  </a:lnTo>
                  <a:cubicBezTo>
                    <a:pt x="28755" y="1301"/>
                    <a:pt x="27487" y="0"/>
                    <a:pt x="25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6"/>
            <p:cNvSpPr/>
            <p:nvPr/>
          </p:nvSpPr>
          <p:spPr>
            <a:xfrm flipH="1">
              <a:off x="3426262" y="3765611"/>
              <a:ext cx="110946" cy="95798"/>
            </a:xfrm>
            <a:custGeom>
              <a:rect b="b" l="l" r="r" t="t"/>
              <a:pathLst>
                <a:path extrusionOk="0" h="2593" w="3003">
                  <a:moveTo>
                    <a:pt x="1735" y="1"/>
                  </a:moveTo>
                  <a:cubicBezTo>
                    <a:pt x="568" y="1"/>
                    <a:pt x="1" y="1402"/>
                    <a:pt x="801" y="2203"/>
                  </a:cubicBezTo>
                  <a:cubicBezTo>
                    <a:pt x="1071" y="2472"/>
                    <a:pt x="1397" y="2592"/>
                    <a:pt x="1714" y="2592"/>
                  </a:cubicBezTo>
                  <a:cubicBezTo>
                    <a:pt x="2377" y="2592"/>
                    <a:pt x="3003" y="2069"/>
                    <a:pt x="3003" y="1302"/>
                  </a:cubicBezTo>
                  <a:cubicBezTo>
                    <a:pt x="3003" y="568"/>
                    <a:pt x="2436" y="1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6"/>
            <p:cNvSpPr/>
            <p:nvPr/>
          </p:nvSpPr>
          <p:spPr>
            <a:xfrm flipH="1">
              <a:off x="3331350" y="1712466"/>
              <a:ext cx="33324" cy="33324"/>
            </a:xfrm>
            <a:custGeom>
              <a:rect b="b" l="l" r="r" t="t"/>
              <a:pathLst>
                <a:path extrusionOk="0" h="902" w="902">
                  <a:moveTo>
                    <a:pt x="434" y="1"/>
                  </a:moveTo>
                  <a:cubicBezTo>
                    <a:pt x="201" y="1"/>
                    <a:pt x="1" y="201"/>
                    <a:pt x="1" y="435"/>
                  </a:cubicBezTo>
                  <a:cubicBezTo>
                    <a:pt x="1" y="701"/>
                    <a:pt x="201" y="902"/>
                    <a:pt x="434" y="902"/>
                  </a:cubicBezTo>
                  <a:cubicBezTo>
                    <a:pt x="701" y="902"/>
                    <a:pt x="901" y="701"/>
                    <a:pt x="901" y="435"/>
                  </a:cubicBezTo>
                  <a:cubicBezTo>
                    <a:pt x="901" y="201"/>
                    <a:pt x="701" y="1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6"/>
            <p:cNvSpPr/>
            <p:nvPr/>
          </p:nvSpPr>
          <p:spPr>
            <a:xfrm flipH="1">
              <a:off x="3400363" y="1711247"/>
              <a:ext cx="215722" cy="34544"/>
            </a:xfrm>
            <a:custGeom>
              <a:rect b="b" l="l" r="r" t="t"/>
              <a:pathLst>
                <a:path extrusionOk="0" h="935" w="5839">
                  <a:moveTo>
                    <a:pt x="468" y="1"/>
                  </a:moveTo>
                  <a:cubicBezTo>
                    <a:pt x="201" y="34"/>
                    <a:pt x="1" y="234"/>
                    <a:pt x="1" y="468"/>
                  </a:cubicBezTo>
                  <a:cubicBezTo>
                    <a:pt x="1" y="734"/>
                    <a:pt x="201" y="935"/>
                    <a:pt x="468" y="935"/>
                  </a:cubicBezTo>
                  <a:lnTo>
                    <a:pt x="5371" y="935"/>
                  </a:lnTo>
                  <a:cubicBezTo>
                    <a:pt x="5638" y="935"/>
                    <a:pt x="5838" y="734"/>
                    <a:pt x="5838" y="468"/>
                  </a:cubicBezTo>
                  <a:cubicBezTo>
                    <a:pt x="5838" y="234"/>
                    <a:pt x="5638" y="34"/>
                    <a:pt x="5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1" name="Google Shape;851;p56"/>
          <p:cNvPicPr preferRelativeResize="0"/>
          <p:nvPr/>
        </p:nvPicPr>
        <p:blipFill rotWithShape="1">
          <a:blip r:embed="rId4">
            <a:alphaModFix/>
          </a:blip>
          <a:srcRect b="11559" l="0" r="0" t="0"/>
          <a:stretch/>
        </p:blipFill>
        <p:spPr>
          <a:xfrm>
            <a:off x="3132425" y="1791350"/>
            <a:ext cx="1062350" cy="192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7"/>
          <p:cNvSpPr/>
          <p:nvPr/>
        </p:nvSpPr>
        <p:spPr>
          <a:xfrm flipH="1">
            <a:off x="5099290" y="2317386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7"/>
          <p:cNvSpPr txBox="1"/>
          <p:nvPr>
            <p:ph type="title"/>
          </p:nvPr>
        </p:nvSpPr>
        <p:spPr>
          <a:xfrm>
            <a:off x="4464500" y="1563925"/>
            <a:ext cx="3955500" cy="11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Scalability</a:t>
            </a:r>
            <a:endParaRPr sz="4800"/>
          </a:p>
        </p:txBody>
      </p:sp>
      <p:sp>
        <p:nvSpPr>
          <p:cNvPr id="858" name="Google Shape;858;p57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 Ensure efficient handling of increased traffic and data through optimized performance and cloud solutions.</a:t>
            </a:r>
            <a:endParaRPr sz="1200"/>
          </a:p>
        </p:txBody>
      </p:sp>
      <p:sp>
        <p:nvSpPr>
          <p:cNvPr id="859" name="Google Shape;859;p57"/>
          <p:cNvSpPr/>
          <p:nvPr/>
        </p:nvSpPr>
        <p:spPr>
          <a:xfrm>
            <a:off x="4926469" y="818787"/>
            <a:ext cx="99610" cy="262045"/>
          </a:xfrm>
          <a:custGeom>
            <a:rect b="b" l="l" r="r" t="t"/>
            <a:pathLst>
              <a:path extrusionOk="0" h="9218" w="3504">
                <a:moveTo>
                  <a:pt x="1390" y="1"/>
                </a:moveTo>
                <a:cubicBezTo>
                  <a:pt x="738" y="1"/>
                  <a:pt x="201" y="544"/>
                  <a:pt x="201" y="1207"/>
                </a:cubicBezTo>
                <a:lnTo>
                  <a:pt x="34" y="7678"/>
                </a:lnTo>
                <a:cubicBezTo>
                  <a:pt x="1" y="8412"/>
                  <a:pt x="534" y="9046"/>
                  <a:pt x="1235" y="9146"/>
                </a:cubicBezTo>
                <a:lnTo>
                  <a:pt x="1969" y="9213"/>
                </a:lnTo>
                <a:cubicBezTo>
                  <a:pt x="2006" y="9216"/>
                  <a:pt x="2044" y="9218"/>
                  <a:pt x="2081" y="9218"/>
                </a:cubicBezTo>
                <a:cubicBezTo>
                  <a:pt x="2732" y="9218"/>
                  <a:pt x="3270" y="8675"/>
                  <a:pt x="3270" y="8012"/>
                </a:cubicBezTo>
                <a:lnTo>
                  <a:pt x="3470" y="1607"/>
                </a:lnTo>
                <a:cubicBezTo>
                  <a:pt x="3503" y="873"/>
                  <a:pt x="2969" y="239"/>
                  <a:pt x="2269" y="106"/>
                </a:cubicBezTo>
                <a:lnTo>
                  <a:pt x="1502" y="6"/>
                </a:lnTo>
                <a:cubicBezTo>
                  <a:pt x="1464" y="2"/>
                  <a:pt x="1427" y="1"/>
                  <a:pt x="1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7"/>
          <p:cNvSpPr/>
          <p:nvPr/>
        </p:nvSpPr>
        <p:spPr>
          <a:xfrm>
            <a:off x="4940740" y="1020849"/>
            <a:ext cx="65412" cy="154930"/>
          </a:xfrm>
          <a:custGeom>
            <a:rect b="b" l="l" r="r" t="t"/>
            <a:pathLst>
              <a:path extrusionOk="0" h="5450" w="2301">
                <a:moveTo>
                  <a:pt x="543" y="0"/>
                </a:moveTo>
                <a:cubicBezTo>
                  <a:pt x="237" y="0"/>
                  <a:pt x="1" y="255"/>
                  <a:pt x="32" y="570"/>
                </a:cubicBezTo>
                <a:lnTo>
                  <a:pt x="499" y="4940"/>
                </a:lnTo>
                <a:cubicBezTo>
                  <a:pt x="499" y="5273"/>
                  <a:pt x="758" y="5450"/>
                  <a:pt x="1018" y="5450"/>
                </a:cubicBezTo>
                <a:cubicBezTo>
                  <a:pt x="1252" y="5450"/>
                  <a:pt x="1486" y="5307"/>
                  <a:pt x="1533" y="5007"/>
                </a:cubicBezTo>
                <a:lnTo>
                  <a:pt x="2234" y="804"/>
                </a:lnTo>
                <a:cubicBezTo>
                  <a:pt x="2301" y="470"/>
                  <a:pt x="2067" y="170"/>
                  <a:pt x="1767" y="136"/>
                </a:cubicBezTo>
                <a:lnTo>
                  <a:pt x="599" y="3"/>
                </a:lnTo>
                <a:cubicBezTo>
                  <a:pt x="581" y="1"/>
                  <a:pt x="562" y="0"/>
                  <a:pt x="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7"/>
          <p:cNvSpPr/>
          <p:nvPr/>
        </p:nvSpPr>
        <p:spPr>
          <a:xfrm>
            <a:off x="4955863" y="794055"/>
            <a:ext cx="49350" cy="50743"/>
          </a:xfrm>
          <a:custGeom>
            <a:rect b="b" l="l" r="r" t="t"/>
            <a:pathLst>
              <a:path extrusionOk="0" h="1785" w="1736">
                <a:moveTo>
                  <a:pt x="791" y="1"/>
                </a:moveTo>
                <a:cubicBezTo>
                  <a:pt x="368" y="1"/>
                  <a:pt x="1" y="346"/>
                  <a:pt x="1" y="776"/>
                </a:cubicBezTo>
                <a:cubicBezTo>
                  <a:pt x="1" y="1276"/>
                  <a:pt x="334" y="1710"/>
                  <a:pt x="835" y="1777"/>
                </a:cubicBezTo>
                <a:cubicBezTo>
                  <a:pt x="872" y="1782"/>
                  <a:pt x="908" y="1784"/>
                  <a:pt x="944" y="1784"/>
                </a:cubicBezTo>
                <a:cubicBezTo>
                  <a:pt x="1363" y="1784"/>
                  <a:pt x="1702" y="1439"/>
                  <a:pt x="1702" y="1009"/>
                </a:cubicBezTo>
                <a:cubicBezTo>
                  <a:pt x="1735" y="509"/>
                  <a:pt x="1368" y="75"/>
                  <a:pt x="901" y="9"/>
                </a:cubicBezTo>
                <a:cubicBezTo>
                  <a:pt x="864" y="3"/>
                  <a:pt x="828" y="1"/>
                  <a:pt x="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7"/>
          <p:cNvSpPr/>
          <p:nvPr/>
        </p:nvSpPr>
        <p:spPr>
          <a:xfrm>
            <a:off x="4981476" y="728870"/>
            <a:ext cx="308211" cy="67345"/>
          </a:xfrm>
          <a:custGeom>
            <a:rect b="b" l="l" r="r" t="t"/>
            <a:pathLst>
              <a:path extrusionOk="0" h="2369" w="10842">
                <a:moveTo>
                  <a:pt x="3403" y="0"/>
                </a:moveTo>
                <a:lnTo>
                  <a:pt x="0" y="1735"/>
                </a:lnTo>
                <a:lnTo>
                  <a:pt x="10841" y="2368"/>
                </a:lnTo>
                <a:lnTo>
                  <a:pt x="34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7"/>
          <p:cNvSpPr/>
          <p:nvPr/>
        </p:nvSpPr>
        <p:spPr>
          <a:xfrm>
            <a:off x="4920784" y="1260664"/>
            <a:ext cx="85368" cy="218352"/>
          </a:xfrm>
          <a:custGeom>
            <a:rect b="b" l="l" r="r" t="t"/>
            <a:pathLst>
              <a:path extrusionOk="0" h="7681" w="3003">
                <a:moveTo>
                  <a:pt x="1194" y="0"/>
                </a:moveTo>
                <a:cubicBezTo>
                  <a:pt x="639" y="0"/>
                  <a:pt x="167" y="476"/>
                  <a:pt x="167" y="1040"/>
                </a:cubicBezTo>
                <a:lnTo>
                  <a:pt x="34" y="6444"/>
                </a:lnTo>
                <a:cubicBezTo>
                  <a:pt x="1" y="7078"/>
                  <a:pt x="468" y="7612"/>
                  <a:pt x="1068" y="7645"/>
                </a:cubicBezTo>
                <a:lnTo>
                  <a:pt x="1702" y="7679"/>
                </a:lnTo>
                <a:cubicBezTo>
                  <a:pt x="1722" y="7680"/>
                  <a:pt x="1742" y="7680"/>
                  <a:pt x="1762" y="7680"/>
                </a:cubicBezTo>
                <a:cubicBezTo>
                  <a:pt x="2335" y="7680"/>
                  <a:pt x="2803" y="7225"/>
                  <a:pt x="2803" y="6644"/>
                </a:cubicBezTo>
                <a:lnTo>
                  <a:pt x="2969" y="1241"/>
                </a:lnTo>
                <a:cubicBezTo>
                  <a:pt x="3003" y="640"/>
                  <a:pt x="2536" y="106"/>
                  <a:pt x="1935" y="40"/>
                </a:cubicBezTo>
                <a:lnTo>
                  <a:pt x="1301" y="6"/>
                </a:lnTo>
                <a:cubicBezTo>
                  <a:pt x="1265" y="2"/>
                  <a:pt x="1229" y="0"/>
                  <a:pt x="1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7"/>
          <p:cNvSpPr/>
          <p:nvPr/>
        </p:nvSpPr>
        <p:spPr>
          <a:xfrm>
            <a:off x="4933121" y="1429608"/>
            <a:ext cx="55974" cy="128777"/>
          </a:xfrm>
          <a:custGeom>
            <a:rect b="b" l="l" r="r" t="t"/>
            <a:pathLst>
              <a:path extrusionOk="0" h="4530" w="1969">
                <a:moveTo>
                  <a:pt x="501" y="1"/>
                </a:moveTo>
                <a:cubicBezTo>
                  <a:pt x="234" y="1"/>
                  <a:pt x="0" y="234"/>
                  <a:pt x="34" y="501"/>
                </a:cubicBezTo>
                <a:lnTo>
                  <a:pt x="434" y="4137"/>
                </a:lnTo>
                <a:cubicBezTo>
                  <a:pt x="468" y="4396"/>
                  <a:pt x="672" y="4530"/>
                  <a:pt x="875" y="4530"/>
                </a:cubicBezTo>
                <a:cubicBezTo>
                  <a:pt x="1064" y="4530"/>
                  <a:pt x="1253" y="4412"/>
                  <a:pt x="1301" y="4171"/>
                </a:cubicBezTo>
                <a:lnTo>
                  <a:pt x="1902" y="601"/>
                </a:lnTo>
                <a:cubicBezTo>
                  <a:pt x="1968" y="335"/>
                  <a:pt x="1768" y="68"/>
                  <a:pt x="1501" y="68"/>
                </a:cubicBezTo>
                <a:lnTo>
                  <a:pt x="5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7"/>
          <p:cNvSpPr/>
          <p:nvPr/>
        </p:nvSpPr>
        <p:spPr>
          <a:xfrm>
            <a:off x="4945430" y="1238945"/>
            <a:ext cx="41760" cy="42783"/>
          </a:xfrm>
          <a:custGeom>
            <a:rect b="b" l="l" r="r" t="t"/>
            <a:pathLst>
              <a:path extrusionOk="0" h="1505" w="1469">
                <a:moveTo>
                  <a:pt x="708" y="1"/>
                </a:moveTo>
                <a:cubicBezTo>
                  <a:pt x="335" y="1"/>
                  <a:pt x="34" y="292"/>
                  <a:pt x="34" y="704"/>
                </a:cubicBezTo>
                <a:cubicBezTo>
                  <a:pt x="1" y="1104"/>
                  <a:pt x="334" y="1438"/>
                  <a:pt x="735" y="1504"/>
                </a:cubicBezTo>
                <a:cubicBezTo>
                  <a:pt x="1135" y="1504"/>
                  <a:pt x="1469" y="1204"/>
                  <a:pt x="1469" y="804"/>
                </a:cubicBezTo>
                <a:cubicBezTo>
                  <a:pt x="1469" y="403"/>
                  <a:pt x="1168" y="37"/>
                  <a:pt x="768" y="3"/>
                </a:cubicBezTo>
                <a:cubicBezTo>
                  <a:pt x="748" y="2"/>
                  <a:pt x="728" y="1"/>
                  <a:pt x="7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7"/>
          <p:cNvSpPr/>
          <p:nvPr/>
        </p:nvSpPr>
        <p:spPr>
          <a:xfrm>
            <a:off x="4968201" y="1179276"/>
            <a:ext cx="215281" cy="46507"/>
          </a:xfrm>
          <a:custGeom>
            <a:rect b="b" l="l" r="r" t="t"/>
            <a:pathLst>
              <a:path extrusionOk="0" h="1636" w="7573">
                <a:moveTo>
                  <a:pt x="2369" y="1"/>
                </a:moveTo>
                <a:lnTo>
                  <a:pt x="0" y="1602"/>
                </a:lnTo>
                <a:lnTo>
                  <a:pt x="7572" y="1635"/>
                </a:lnTo>
                <a:lnTo>
                  <a:pt x="23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57"/>
          <p:cNvGrpSpPr/>
          <p:nvPr/>
        </p:nvGrpSpPr>
        <p:grpSpPr>
          <a:xfrm>
            <a:off x="719995" y="534455"/>
            <a:ext cx="4280471" cy="4069965"/>
            <a:chOff x="719995" y="534455"/>
            <a:chExt cx="4280471" cy="4069965"/>
          </a:xfrm>
        </p:grpSpPr>
        <p:sp>
          <p:nvSpPr>
            <p:cNvPr id="868" name="Google Shape;868;p57"/>
            <p:cNvSpPr/>
            <p:nvPr/>
          </p:nvSpPr>
          <p:spPr>
            <a:xfrm>
              <a:off x="719995" y="4336036"/>
              <a:ext cx="2227234" cy="268384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7"/>
            <p:cNvSpPr/>
            <p:nvPr/>
          </p:nvSpPr>
          <p:spPr>
            <a:xfrm>
              <a:off x="2901948" y="817848"/>
              <a:ext cx="347071" cy="765069"/>
            </a:xfrm>
            <a:custGeom>
              <a:rect b="b" l="l" r="r" t="t"/>
              <a:pathLst>
                <a:path extrusionOk="0" h="26913" w="12209">
                  <a:moveTo>
                    <a:pt x="11715" y="0"/>
                  </a:moveTo>
                  <a:cubicBezTo>
                    <a:pt x="11562" y="0"/>
                    <a:pt x="11416" y="100"/>
                    <a:pt x="11342" y="272"/>
                  </a:cubicBezTo>
                  <a:lnTo>
                    <a:pt x="67" y="26324"/>
                  </a:lnTo>
                  <a:cubicBezTo>
                    <a:pt x="0" y="26525"/>
                    <a:pt x="100" y="26791"/>
                    <a:pt x="300" y="26892"/>
                  </a:cubicBezTo>
                  <a:cubicBezTo>
                    <a:pt x="342" y="26905"/>
                    <a:pt x="387" y="26912"/>
                    <a:pt x="432" y="26912"/>
                  </a:cubicBezTo>
                  <a:cubicBezTo>
                    <a:pt x="603" y="26912"/>
                    <a:pt x="781" y="26816"/>
                    <a:pt x="834" y="26658"/>
                  </a:cubicBezTo>
                  <a:lnTo>
                    <a:pt x="12109" y="573"/>
                  </a:lnTo>
                  <a:cubicBezTo>
                    <a:pt x="12209" y="373"/>
                    <a:pt x="12109" y="139"/>
                    <a:pt x="11875" y="39"/>
                  </a:cubicBezTo>
                  <a:cubicBezTo>
                    <a:pt x="11823" y="13"/>
                    <a:pt x="11768" y="0"/>
                    <a:pt x="1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7"/>
            <p:cNvSpPr/>
            <p:nvPr/>
          </p:nvSpPr>
          <p:spPr>
            <a:xfrm>
              <a:off x="3139005" y="820833"/>
              <a:ext cx="117605" cy="99610"/>
            </a:xfrm>
            <a:custGeom>
              <a:rect b="b" l="l" r="r" t="t"/>
              <a:pathLst>
                <a:path extrusionOk="0" h="3504" w="4137">
                  <a:moveTo>
                    <a:pt x="1301" y="1"/>
                  </a:moveTo>
                  <a:lnTo>
                    <a:pt x="0" y="2836"/>
                  </a:lnTo>
                  <a:cubicBezTo>
                    <a:pt x="934" y="3170"/>
                    <a:pt x="1902" y="3370"/>
                    <a:pt x="2903" y="3503"/>
                  </a:cubicBezTo>
                  <a:lnTo>
                    <a:pt x="4137" y="701"/>
                  </a:lnTo>
                  <a:cubicBezTo>
                    <a:pt x="3169" y="568"/>
                    <a:pt x="2235" y="30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7"/>
            <p:cNvSpPr/>
            <p:nvPr/>
          </p:nvSpPr>
          <p:spPr>
            <a:xfrm>
              <a:off x="3062194" y="786692"/>
              <a:ext cx="113824" cy="114790"/>
            </a:xfrm>
            <a:custGeom>
              <a:rect b="b" l="l" r="r" t="t"/>
              <a:pathLst>
                <a:path extrusionOk="0" h="4038" w="4004">
                  <a:moveTo>
                    <a:pt x="1335" y="1"/>
                  </a:moveTo>
                  <a:cubicBezTo>
                    <a:pt x="901" y="935"/>
                    <a:pt x="434" y="1869"/>
                    <a:pt x="1" y="2836"/>
                  </a:cubicBezTo>
                  <a:cubicBezTo>
                    <a:pt x="868" y="3303"/>
                    <a:pt x="1768" y="3703"/>
                    <a:pt x="2702" y="4037"/>
                  </a:cubicBezTo>
                  <a:lnTo>
                    <a:pt x="4003" y="1202"/>
                  </a:lnTo>
                  <a:cubicBezTo>
                    <a:pt x="3069" y="835"/>
                    <a:pt x="2202" y="4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7"/>
            <p:cNvSpPr/>
            <p:nvPr/>
          </p:nvSpPr>
          <p:spPr>
            <a:xfrm>
              <a:off x="2988225" y="743084"/>
              <a:ext cx="111919" cy="124257"/>
            </a:xfrm>
            <a:custGeom>
              <a:rect b="b" l="l" r="r" t="t"/>
              <a:pathLst>
                <a:path extrusionOk="0" h="4371" w="3937">
                  <a:moveTo>
                    <a:pt x="1402" y="0"/>
                  </a:moveTo>
                  <a:cubicBezTo>
                    <a:pt x="935" y="934"/>
                    <a:pt x="468" y="1868"/>
                    <a:pt x="1" y="2836"/>
                  </a:cubicBezTo>
                  <a:cubicBezTo>
                    <a:pt x="835" y="3369"/>
                    <a:pt x="1702" y="3903"/>
                    <a:pt x="2603" y="4370"/>
                  </a:cubicBezTo>
                  <a:cubicBezTo>
                    <a:pt x="3036" y="3403"/>
                    <a:pt x="3503" y="2469"/>
                    <a:pt x="3937" y="1535"/>
                  </a:cubicBezTo>
                  <a:cubicBezTo>
                    <a:pt x="3070" y="1068"/>
                    <a:pt x="2236" y="534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7"/>
            <p:cNvSpPr/>
            <p:nvPr/>
          </p:nvSpPr>
          <p:spPr>
            <a:xfrm>
              <a:off x="2915224" y="693762"/>
              <a:ext cx="112857" cy="129942"/>
            </a:xfrm>
            <a:custGeom>
              <a:rect b="b" l="l" r="r" t="t"/>
              <a:pathLst>
                <a:path extrusionOk="0" h="4571" w="3970">
                  <a:moveTo>
                    <a:pt x="1468" y="1"/>
                  </a:moveTo>
                  <a:cubicBezTo>
                    <a:pt x="968" y="935"/>
                    <a:pt x="501" y="1902"/>
                    <a:pt x="0" y="2836"/>
                  </a:cubicBezTo>
                  <a:cubicBezTo>
                    <a:pt x="834" y="3437"/>
                    <a:pt x="1701" y="4004"/>
                    <a:pt x="2569" y="4571"/>
                  </a:cubicBezTo>
                  <a:cubicBezTo>
                    <a:pt x="3036" y="3603"/>
                    <a:pt x="3503" y="2669"/>
                    <a:pt x="3970" y="1735"/>
                  </a:cubicBezTo>
                  <a:cubicBezTo>
                    <a:pt x="3136" y="1168"/>
                    <a:pt x="2302" y="601"/>
                    <a:pt x="1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7"/>
            <p:cNvSpPr/>
            <p:nvPr/>
          </p:nvSpPr>
          <p:spPr>
            <a:xfrm>
              <a:off x="2842193" y="644469"/>
              <a:ext cx="113824" cy="129942"/>
            </a:xfrm>
            <a:custGeom>
              <a:rect b="b" l="l" r="r" t="t"/>
              <a:pathLst>
                <a:path extrusionOk="0" h="4571" w="4004">
                  <a:moveTo>
                    <a:pt x="1468" y="0"/>
                  </a:moveTo>
                  <a:lnTo>
                    <a:pt x="1" y="2836"/>
                  </a:lnTo>
                  <a:cubicBezTo>
                    <a:pt x="868" y="3403"/>
                    <a:pt x="1702" y="4003"/>
                    <a:pt x="2569" y="4570"/>
                  </a:cubicBezTo>
                  <a:cubicBezTo>
                    <a:pt x="3070" y="3603"/>
                    <a:pt x="3537" y="2669"/>
                    <a:pt x="4004" y="1735"/>
                  </a:cubicBezTo>
                  <a:cubicBezTo>
                    <a:pt x="3170" y="1168"/>
                    <a:pt x="2336" y="5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7"/>
            <p:cNvSpPr/>
            <p:nvPr/>
          </p:nvSpPr>
          <p:spPr>
            <a:xfrm>
              <a:off x="2765382" y="599895"/>
              <a:ext cx="118571" cy="125195"/>
            </a:xfrm>
            <a:custGeom>
              <a:rect b="b" l="l" r="r" t="t"/>
              <a:pathLst>
                <a:path extrusionOk="0" h="4404" w="4171">
                  <a:moveTo>
                    <a:pt x="1535" y="0"/>
                  </a:moveTo>
                  <a:lnTo>
                    <a:pt x="1" y="2802"/>
                  </a:lnTo>
                  <a:cubicBezTo>
                    <a:pt x="935" y="3303"/>
                    <a:pt x="1835" y="3837"/>
                    <a:pt x="2703" y="4404"/>
                  </a:cubicBezTo>
                  <a:lnTo>
                    <a:pt x="4170" y="1568"/>
                  </a:lnTo>
                  <a:cubicBezTo>
                    <a:pt x="3336" y="1035"/>
                    <a:pt x="2436" y="4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7"/>
            <p:cNvSpPr/>
            <p:nvPr/>
          </p:nvSpPr>
          <p:spPr>
            <a:xfrm>
              <a:off x="2681947" y="562911"/>
              <a:ext cx="127099" cy="116666"/>
            </a:xfrm>
            <a:custGeom>
              <a:rect b="b" l="l" r="r" t="t"/>
              <a:pathLst>
                <a:path extrusionOk="0" h="4104" w="4471">
                  <a:moveTo>
                    <a:pt x="1601" y="1"/>
                  </a:moveTo>
                  <a:cubicBezTo>
                    <a:pt x="1101" y="935"/>
                    <a:pt x="567" y="1869"/>
                    <a:pt x="0" y="2803"/>
                  </a:cubicBezTo>
                  <a:cubicBezTo>
                    <a:pt x="1001" y="3169"/>
                    <a:pt x="2002" y="3603"/>
                    <a:pt x="2936" y="4103"/>
                  </a:cubicBezTo>
                  <a:lnTo>
                    <a:pt x="4470" y="1301"/>
                  </a:lnTo>
                  <a:cubicBezTo>
                    <a:pt x="3536" y="801"/>
                    <a:pt x="2602" y="367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7"/>
            <p:cNvSpPr/>
            <p:nvPr/>
          </p:nvSpPr>
          <p:spPr>
            <a:xfrm>
              <a:off x="2589956" y="539202"/>
              <a:ext cx="137532" cy="103391"/>
            </a:xfrm>
            <a:custGeom>
              <a:rect b="b" l="l" r="r" t="t"/>
              <a:pathLst>
                <a:path extrusionOk="0" h="3637" w="4838">
                  <a:moveTo>
                    <a:pt x="1669" y="1"/>
                  </a:moveTo>
                  <a:lnTo>
                    <a:pt x="1" y="2803"/>
                  </a:lnTo>
                  <a:cubicBezTo>
                    <a:pt x="1101" y="2969"/>
                    <a:pt x="2202" y="3270"/>
                    <a:pt x="3236" y="3637"/>
                  </a:cubicBezTo>
                  <a:cubicBezTo>
                    <a:pt x="3803" y="2703"/>
                    <a:pt x="4337" y="1735"/>
                    <a:pt x="4837" y="835"/>
                  </a:cubicBezTo>
                  <a:cubicBezTo>
                    <a:pt x="3803" y="434"/>
                    <a:pt x="2736" y="167"/>
                    <a:pt x="1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7"/>
            <p:cNvSpPr/>
            <p:nvPr/>
          </p:nvSpPr>
          <p:spPr>
            <a:xfrm>
              <a:off x="3102021" y="900487"/>
              <a:ext cx="119509" cy="103391"/>
            </a:xfrm>
            <a:custGeom>
              <a:rect b="b" l="l" r="r" t="t"/>
              <a:pathLst>
                <a:path extrusionOk="0" h="3637" w="4204">
                  <a:moveTo>
                    <a:pt x="1335" y="1"/>
                  </a:moveTo>
                  <a:lnTo>
                    <a:pt x="1" y="2969"/>
                  </a:lnTo>
                  <a:cubicBezTo>
                    <a:pt x="935" y="3270"/>
                    <a:pt x="1935" y="3503"/>
                    <a:pt x="2936" y="3637"/>
                  </a:cubicBezTo>
                  <a:lnTo>
                    <a:pt x="4204" y="701"/>
                  </a:lnTo>
                  <a:cubicBezTo>
                    <a:pt x="3236" y="568"/>
                    <a:pt x="2269" y="3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7"/>
            <p:cNvSpPr/>
            <p:nvPr/>
          </p:nvSpPr>
          <p:spPr>
            <a:xfrm>
              <a:off x="3022367" y="867312"/>
              <a:ext cx="116666" cy="117605"/>
            </a:xfrm>
            <a:custGeom>
              <a:rect b="b" l="l" r="r" t="t"/>
              <a:pathLst>
                <a:path extrusionOk="0" h="4137" w="4104">
                  <a:moveTo>
                    <a:pt x="1402" y="0"/>
                  </a:moveTo>
                  <a:cubicBezTo>
                    <a:pt x="935" y="968"/>
                    <a:pt x="468" y="1935"/>
                    <a:pt x="1" y="2936"/>
                  </a:cubicBezTo>
                  <a:cubicBezTo>
                    <a:pt x="901" y="3403"/>
                    <a:pt x="1802" y="3803"/>
                    <a:pt x="2769" y="4136"/>
                  </a:cubicBezTo>
                  <a:lnTo>
                    <a:pt x="4103" y="1201"/>
                  </a:lnTo>
                  <a:cubicBezTo>
                    <a:pt x="3169" y="867"/>
                    <a:pt x="2269" y="467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7"/>
            <p:cNvSpPr/>
            <p:nvPr/>
          </p:nvSpPr>
          <p:spPr>
            <a:xfrm>
              <a:off x="2947460" y="823676"/>
              <a:ext cx="114762" cy="127099"/>
            </a:xfrm>
            <a:custGeom>
              <a:rect b="b" l="l" r="r" t="t"/>
              <a:pathLst>
                <a:path extrusionOk="0" h="4471" w="4037">
                  <a:moveTo>
                    <a:pt x="1435" y="1"/>
                  </a:moveTo>
                  <a:lnTo>
                    <a:pt x="0" y="2936"/>
                  </a:lnTo>
                  <a:cubicBezTo>
                    <a:pt x="868" y="3470"/>
                    <a:pt x="1768" y="4004"/>
                    <a:pt x="2669" y="4471"/>
                  </a:cubicBezTo>
                  <a:cubicBezTo>
                    <a:pt x="3136" y="3470"/>
                    <a:pt x="3603" y="2503"/>
                    <a:pt x="4037" y="1535"/>
                  </a:cubicBezTo>
                  <a:cubicBezTo>
                    <a:pt x="3169" y="1068"/>
                    <a:pt x="2302" y="5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7"/>
            <p:cNvSpPr/>
            <p:nvPr/>
          </p:nvSpPr>
          <p:spPr>
            <a:xfrm>
              <a:off x="2873492" y="775321"/>
              <a:ext cx="114762" cy="131847"/>
            </a:xfrm>
            <a:custGeom>
              <a:rect b="b" l="l" r="r" t="t"/>
              <a:pathLst>
                <a:path extrusionOk="0" h="4638" w="4037">
                  <a:moveTo>
                    <a:pt x="1468" y="1"/>
                  </a:moveTo>
                  <a:lnTo>
                    <a:pt x="0" y="2903"/>
                  </a:lnTo>
                  <a:cubicBezTo>
                    <a:pt x="834" y="3470"/>
                    <a:pt x="1702" y="4070"/>
                    <a:pt x="2569" y="4637"/>
                  </a:cubicBezTo>
                  <a:lnTo>
                    <a:pt x="4037" y="1702"/>
                  </a:lnTo>
                  <a:cubicBezTo>
                    <a:pt x="3169" y="1168"/>
                    <a:pt x="2335" y="568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7"/>
            <p:cNvSpPr/>
            <p:nvPr/>
          </p:nvSpPr>
          <p:spPr>
            <a:xfrm>
              <a:off x="2798586" y="725061"/>
              <a:ext cx="116666" cy="132785"/>
            </a:xfrm>
            <a:custGeom>
              <a:rect b="b" l="l" r="r" t="t"/>
              <a:pathLst>
                <a:path extrusionOk="0" h="4671" w="4104">
                  <a:moveTo>
                    <a:pt x="1535" y="1"/>
                  </a:moveTo>
                  <a:cubicBezTo>
                    <a:pt x="1034" y="968"/>
                    <a:pt x="501" y="1935"/>
                    <a:pt x="0" y="2903"/>
                  </a:cubicBezTo>
                  <a:cubicBezTo>
                    <a:pt x="868" y="3470"/>
                    <a:pt x="1735" y="4070"/>
                    <a:pt x="2635" y="4671"/>
                  </a:cubicBezTo>
                  <a:lnTo>
                    <a:pt x="4103" y="1735"/>
                  </a:lnTo>
                  <a:cubicBezTo>
                    <a:pt x="3269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7"/>
            <p:cNvSpPr/>
            <p:nvPr/>
          </p:nvSpPr>
          <p:spPr>
            <a:xfrm>
              <a:off x="2719870" y="679549"/>
              <a:ext cx="122352" cy="128037"/>
            </a:xfrm>
            <a:custGeom>
              <a:rect b="b" l="l" r="r" t="t"/>
              <a:pathLst>
                <a:path extrusionOk="0" h="4504" w="4304">
                  <a:moveTo>
                    <a:pt x="1602" y="0"/>
                  </a:moveTo>
                  <a:lnTo>
                    <a:pt x="1" y="2903"/>
                  </a:lnTo>
                  <a:cubicBezTo>
                    <a:pt x="968" y="3403"/>
                    <a:pt x="1869" y="3937"/>
                    <a:pt x="2769" y="4504"/>
                  </a:cubicBezTo>
                  <a:cubicBezTo>
                    <a:pt x="3270" y="3536"/>
                    <a:pt x="3803" y="2569"/>
                    <a:pt x="4304" y="1602"/>
                  </a:cubicBezTo>
                  <a:cubicBezTo>
                    <a:pt x="3436" y="1035"/>
                    <a:pt x="2536" y="501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7"/>
            <p:cNvSpPr/>
            <p:nvPr/>
          </p:nvSpPr>
          <p:spPr>
            <a:xfrm>
              <a:off x="2635469" y="642565"/>
              <a:ext cx="129942" cy="119509"/>
            </a:xfrm>
            <a:custGeom>
              <a:rect b="b" l="l" r="r" t="t"/>
              <a:pathLst>
                <a:path extrusionOk="0" h="4204" w="4571">
                  <a:moveTo>
                    <a:pt x="1635" y="1"/>
                  </a:moveTo>
                  <a:lnTo>
                    <a:pt x="1" y="2903"/>
                  </a:lnTo>
                  <a:cubicBezTo>
                    <a:pt x="1035" y="3270"/>
                    <a:pt x="2002" y="3703"/>
                    <a:pt x="2970" y="4204"/>
                  </a:cubicBezTo>
                  <a:lnTo>
                    <a:pt x="4571" y="1301"/>
                  </a:lnTo>
                  <a:cubicBezTo>
                    <a:pt x="3637" y="768"/>
                    <a:pt x="2636" y="3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7"/>
            <p:cNvSpPr/>
            <p:nvPr/>
          </p:nvSpPr>
          <p:spPr>
            <a:xfrm>
              <a:off x="2540663" y="618856"/>
              <a:ext cx="142251" cy="107172"/>
            </a:xfrm>
            <a:custGeom>
              <a:rect b="b" l="l" r="r" t="t"/>
              <a:pathLst>
                <a:path extrusionOk="0" h="3770" w="5004">
                  <a:moveTo>
                    <a:pt x="1768" y="1"/>
                  </a:moveTo>
                  <a:cubicBezTo>
                    <a:pt x="1168" y="968"/>
                    <a:pt x="601" y="1935"/>
                    <a:pt x="0" y="2936"/>
                  </a:cubicBezTo>
                  <a:cubicBezTo>
                    <a:pt x="1134" y="3103"/>
                    <a:pt x="2268" y="3370"/>
                    <a:pt x="3336" y="3770"/>
                  </a:cubicBezTo>
                  <a:lnTo>
                    <a:pt x="5004" y="835"/>
                  </a:lnTo>
                  <a:cubicBezTo>
                    <a:pt x="3970" y="468"/>
                    <a:pt x="2869" y="201"/>
                    <a:pt x="1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7"/>
            <p:cNvSpPr/>
            <p:nvPr/>
          </p:nvSpPr>
          <p:spPr>
            <a:xfrm>
              <a:off x="3062194" y="984888"/>
              <a:ext cx="122352" cy="104329"/>
            </a:xfrm>
            <a:custGeom>
              <a:rect b="b" l="l" r="r" t="t"/>
              <a:pathLst>
                <a:path extrusionOk="0" h="3670" w="4304">
                  <a:moveTo>
                    <a:pt x="1368" y="0"/>
                  </a:moveTo>
                  <a:lnTo>
                    <a:pt x="1" y="3003"/>
                  </a:lnTo>
                  <a:cubicBezTo>
                    <a:pt x="968" y="3336"/>
                    <a:pt x="1969" y="3536"/>
                    <a:pt x="3003" y="3670"/>
                  </a:cubicBezTo>
                  <a:cubicBezTo>
                    <a:pt x="3436" y="2636"/>
                    <a:pt x="3870" y="1635"/>
                    <a:pt x="4304" y="668"/>
                  </a:cubicBezTo>
                  <a:cubicBezTo>
                    <a:pt x="3303" y="534"/>
                    <a:pt x="2336" y="301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7"/>
            <p:cNvSpPr/>
            <p:nvPr/>
          </p:nvSpPr>
          <p:spPr>
            <a:xfrm>
              <a:off x="2981602" y="950747"/>
              <a:ext cx="119509" cy="119509"/>
            </a:xfrm>
            <a:custGeom>
              <a:rect b="b" l="l" r="r" t="t"/>
              <a:pathLst>
                <a:path extrusionOk="0" h="4204" w="4204">
                  <a:moveTo>
                    <a:pt x="1435" y="1"/>
                  </a:moveTo>
                  <a:lnTo>
                    <a:pt x="0" y="3036"/>
                  </a:lnTo>
                  <a:cubicBezTo>
                    <a:pt x="901" y="3503"/>
                    <a:pt x="1835" y="3903"/>
                    <a:pt x="2836" y="4204"/>
                  </a:cubicBezTo>
                  <a:lnTo>
                    <a:pt x="4203" y="1201"/>
                  </a:lnTo>
                  <a:cubicBezTo>
                    <a:pt x="3236" y="868"/>
                    <a:pt x="2335" y="4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7"/>
            <p:cNvSpPr/>
            <p:nvPr/>
          </p:nvSpPr>
          <p:spPr>
            <a:xfrm>
              <a:off x="2904791" y="907139"/>
              <a:ext cx="117605" cy="129942"/>
            </a:xfrm>
            <a:custGeom>
              <a:rect b="b" l="l" r="r" t="t"/>
              <a:pathLst>
                <a:path extrusionOk="0" h="4571" w="4137">
                  <a:moveTo>
                    <a:pt x="1468" y="0"/>
                  </a:moveTo>
                  <a:lnTo>
                    <a:pt x="0" y="3002"/>
                  </a:lnTo>
                  <a:cubicBezTo>
                    <a:pt x="868" y="3569"/>
                    <a:pt x="1768" y="4103"/>
                    <a:pt x="2702" y="4570"/>
                  </a:cubicBezTo>
                  <a:lnTo>
                    <a:pt x="4137" y="1535"/>
                  </a:lnTo>
                  <a:cubicBezTo>
                    <a:pt x="3236" y="1068"/>
                    <a:pt x="2335" y="534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7"/>
            <p:cNvSpPr/>
            <p:nvPr/>
          </p:nvSpPr>
          <p:spPr>
            <a:xfrm>
              <a:off x="2828918" y="857818"/>
              <a:ext cx="117605" cy="134689"/>
            </a:xfrm>
            <a:custGeom>
              <a:rect b="b" l="l" r="r" t="t"/>
              <a:pathLst>
                <a:path extrusionOk="0" h="4738" w="4137">
                  <a:moveTo>
                    <a:pt x="1535" y="1"/>
                  </a:moveTo>
                  <a:cubicBezTo>
                    <a:pt x="1035" y="1001"/>
                    <a:pt x="534" y="2002"/>
                    <a:pt x="1" y="3003"/>
                  </a:cubicBezTo>
                  <a:cubicBezTo>
                    <a:pt x="901" y="3603"/>
                    <a:pt x="1769" y="4204"/>
                    <a:pt x="2669" y="4737"/>
                  </a:cubicBezTo>
                  <a:lnTo>
                    <a:pt x="4137" y="1735"/>
                  </a:lnTo>
                  <a:cubicBezTo>
                    <a:pt x="3270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7"/>
            <p:cNvSpPr/>
            <p:nvPr/>
          </p:nvSpPr>
          <p:spPr>
            <a:xfrm>
              <a:off x="2753073" y="807558"/>
              <a:ext cx="120447" cy="135628"/>
            </a:xfrm>
            <a:custGeom>
              <a:rect b="b" l="l" r="r" t="t"/>
              <a:pathLst>
                <a:path extrusionOk="0" h="4771" w="4237">
                  <a:moveTo>
                    <a:pt x="1601" y="1"/>
                  </a:moveTo>
                  <a:cubicBezTo>
                    <a:pt x="1068" y="1001"/>
                    <a:pt x="534" y="2002"/>
                    <a:pt x="0" y="3003"/>
                  </a:cubicBezTo>
                  <a:cubicBezTo>
                    <a:pt x="901" y="3570"/>
                    <a:pt x="1801" y="4170"/>
                    <a:pt x="2669" y="4771"/>
                  </a:cubicBezTo>
                  <a:cubicBezTo>
                    <a:pt x="3202" y="3770"/>
                    <a:pt x="3703" y="2769"/>
                    <a:pt x="4236" y="1769"/>
                  </a:cubicBezTo>
                  <a:cubicBezTo>
                    <a:pt x="3336" y="1168"/>
                    <a:pt x="2469" y="568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7"/>
            <p:cNvSpPr/>
            <p:nvPr/>
          </p:nvSpPr>
          <p:spPr>
            <a:xfrm>
              <a:off x="2673419" y="762045"/>
              <a:ext cx="125195" cy="130880"/>
            </a:xfrm>
            <a:custGeom>
              <a:rect b="b" l="l" r="r" t="t"/>
              <a:pathLst>
                <a:path extrusionOk="0" h="4604" w="4404">
                  <a:moveTo>
                    <a:pt x="1635" y="1"/>
                  </a:moveTo>
                  <a:cubicBezTo>
                    <a:pt x="1101" y="1001"/>
                    <a:pt x="534" y="2002"/>
                    <a:pt x="0" y="3003"/>
                  </a:cubicBezTo>
                  <a:cubicBezTo>
                    <a:pt x="967" y="3503"/>
                    <a:pt x="1901" y="4037"/>
                    <a:pt x="2802" y="4604"/>
                  </a:cubicBezTo>
                  <a:cubicBezTo>
                    <a:pt x="3336" y="3603"/>
                    <a:pt x="3870" y="2602"/>
                    <a:pt x="4403" y="1602"/>
                  </a:cubicBezTo>
                  <a:cubicBezTo>
                    <a:pt x="3503" y="1035"/>
                    <a:pt x="2602" y="501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>
              <a:off x="2587113" y="725061"/>
              <a:ext cx="132785" cy="122352"/>
            </a:xfrm>
            <a:custGeom>
              <a:rect b="b" l="l" r="r" t="t"/>
              <a:pathLst>
                <a:path extrusionOk="0" h="4304" w="4671">
                  <a:moveTo>
                    <a:pt x="1702" y="1"/>
                  </a:moveTo>
                  <a:lnTo>
                    <a:pt x="1" y="3003"/>
                  </a:lnTo>
                  <a:cubicBezTo>
                    <a:pt x="1035" y="3370"/>
                    <a:pt x="2035" y="3803"/>
                    <a:pt x="3036" y="4304"/>
                  </a:cubicBezTo>
                  <a:cubicBezTo>
                    <a:pt x="3570" y="3303"/>
                    <a:pt x="4137" y="2302"/>
                    <a:pt x="4671" y="1302"/>
                  </a:cubicBezTo>
                  <a:cubicBezTo>
                    <a:pt x="3703" y="801"/>
                    <a:pt x="2736" y="368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7"/>
            <p:cNvSpPr/>
            <p:nvPr/>
          </p:nvSpPr>
          <p:spPr>
            <a:xfrm>
              <a:off x="2490403" y="701353"/>
              <a:ext cx="145094" cy="109076"/>
            </a:xfrm>
            <a:custGeom>
              <a:rect b="b" l="l" r="r" t="t"/>
              <a:pathLst>
                <a:path extrusionOk="0" h="3837" w="5104">
                  <a:moveTo>
                    <a:pt x="1768" y="1"/>
                  </a:moveTo>
                  <a:lnTo>
                    <a:pt x="0" y="3036"/>
                  </a:lnTo>
                  <a:cubicBezTo>
                    <a:pt x="1134" y="3203"/>
                    <a:pt x="2302" y="3470"/>
                    <a:pt x="3403" y="3837"/>
                  </a:cubicBezTo>
                  <a:lnTo>
                    <a:pt x="5104" y="835"/>
                  </a:lnTo>
                  <a:cubicBezTo>
                    <a:pt x="4003" y="468"/>
                    <a:pt x="2902" y="167"/>
                    <a:pt x="1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7"/>
            <p:cNvSpPr/>
            <p:nvPr/>
          </p:nvSpPr>
          <p:spPr>
            <a:xfrm>
              <a:off x="3021429" y="1070228"/>
              <a:ext cx="126133" cy="107172"/>
            </a:xfrm>
            <a:custGeom>
              <a:rect b="b" l="l" r="r" t="t"/>
              <a:pathLst>
                <a:path extrusionOk="0" h="3770" w="4437">
                  <a:moveTo>
                    <a:pt x="1435" y="1"/>
                  </a:moveTo>
                  <a:lnTo>
                    <a:pt x="0" y="3136"/>
                  </a:lnTo>
                  <a:cubicBezTo>
                    <a:pt x="1001" y="3436"/>
                    <a:pt x="2035" y="3670"/>
                    <a:pt x="3069" y="3770"/>
                  </a:cubicBezTo>
                  <a:cubicBezTo>
                    <a:pt x="3536" y="2703"/>
                    <a:pt x="3970" y="1668"/>
                    <a:pt x="4437" y="668"/>
                  </a:cubicBezTo>
                  <a:cubicBezTo>
                    <a:pt x="3403" y="534"/>
                    <a:pt x="2402" y="334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7"/>
            <p:cNvSpPr/>
            <p:nvPr/>
          </p:nvSpPr>
          <p:spPr>
            <a:xfrm>
              <a:off x="2939870" y="1037053"/>
              <a:ext cx="122352" cy="122352"/>
            </a:xfrm>
            <a:custGeom>
              <a:rect b="b" l="l" r="r" t="t"/>
              <a:pathLst>
                <a:path extrusionOk="0" h="4304" w="4304">
                  <a:moveTo>
                    <a:pt x="1468" y="0"/>
                  </a:moveTo>
                  <a:cubicBezTo>
                    <a:pt x="968" y="1034"/>
                    <a:pt x="467" y="2068"/>
                    <a:pt x="0" y="3136"/>
                  </a:cubicBezTo>
                  <a:cubicBezTo>
                    <a:pt x="901" y="3603"/>
                    <a:pt x="1868" y="3970"/>
                    <a:pt x="2869" y="4303"/>
                  </a:cubicBezTo>
                  <a:lnTo>
                    <a:pt x="4304" y="1168"/>
                  </a:lnTo>
                  <a:cubicBezTo>
                    <a:pt x="3303" y="867"/>
                    <a:pt x="2369" y="4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7"/>
            <p:cNvSpPr/>
            <p:nvPr/>
          </p:nvSpPr>
          <p:spPr>
            <a:xfrm>
              <a:off x="2861154" y="992479"/>
              <a:ext cx="120476" cy="133723"/>
            </a:xfrm>
            <a:custGeom>
              <a:rect b="b" l="l" r="r" t="t"/>
              <a:pathLst>
                <a:path extrusionOk="0" h="4704" w="4238">
                  <a:moveTo>
                    <a:pt x="1535" y="0"/>
                  </a:moveTo>
                  <a:cubicBezTo>
                    <a:pt x="1035" y="1034"/>
                    <a:pt x="535" y="2102"/>
                    <a:pt x="1" y="3136"/>
                  </a:cubicBezTo>
                  <a:cubicBezTo>
                    <a:pt x="901" y="3703"/>
                    <a:pt x="1802" y="4237"/>
                    <a:pt x="2769" y="4704"/>
                  </a:cubicBezTo>
                  <a:cubicBezTo>
                    <a:pt x="3236" y="3636"/>
                    <a:pt x="3737" y="2602"/>
                    <a:pt x="4237" y="1568"/>
                  </a:cubicBezTo>
                  <a:cubicBezTo>
                    <a:pt x="3303" y="1101"/>
                    <a:pt x="2403" y="5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2784343" y="943157"/>
              <a:ext cx="120476" cy="138470"/>
            </a:xfrm>
            <a:custGeom>
              <a:rect b="b" l="l" r="r" t="t"/>
              <a:pathLst>
                <a:path extrusionOk="0" h="4871" w="4238">
                  <a:moveTo>
                    <a:pt x="1569" y="1"/>
                  </a:moveTo>
                  <a:cubicBezTo>
                    <a:pt x="1068" y="1035"/>
                    <a:pt x="535" y="2069"/>
                    <a:pt x="1" y="3136"/>
                  </a:cubicBezTo>
                  <a:cubicBezTo>
                    <a:pt x="902" y="3703"/>
                    <a:pt x="1802" y="4304"/>
                    <a:pt x="2703" y="4871"/>
                  </a:cubicBezTo>
                  <a:cubicBezTo>
                    <a:pt x="3203" y="3837"/>
                    <a:pt x="3737" y="2803"/>
                    <a:pt x="4237" y="1735"/>
                  </a:cubicBezTo>
                  <a:cubicBezTo>
                    <a:pt x="3337" y="1202"/>
                    <a:pt x="2469" y="60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2706594" y="892897"/>
              <a:ext cx="122352" cy="139437"/>
            </a:xfrm>
            <a:custGeom>
              <a:rect b="b" l="l" r="r" t="t"/>
              <a:pathLst>
                <a:path extrusionOk="0" h="4905" w="4304">
                  <a:moveTo>
                    <a:pt x="1635" y="1"/>
                  </a:moveTo>
                  <a:lnTo>
                    <a:pt x="1" y="3103"/>
                  </a:lnTo>
                  <a:cubicBezTo>
                    <a:pt x="935" y="3703"/>
                    <a:pt x="1835" y="4304"/>
                    <a:pt x="2736" y="4904"/>
                  </a:cubicBezTo>
                  <a:cubicBezTo>
                    <a:pt x="3270" y="3837"/>
                    <a:pt x="3803" y="2803"/>
                    <a:pt x="4304" y="1769"/>
                  </a:cubicBezTo>
                  <a:cubicBezTo>
                    <a:pt x="3436" y="1168"/>
                    <a:pt x="2536" y="568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2625036" y="847385"/>
              <a:ext cx="128066" cy="134689"/>
            </a:xfrm>
            <a:custGeom>
              <a:rect b="b" l="l" r="r" t="t"/>
              <a:pathLst>
                <a:path extrusionOk="0" h="4738" w="4505">
                  <a:moveTo>
                    <a:pt x="1702" y="1"/>
                  </a:moveTo>
                  <a:cubicBezTo>
                    <a:pt x="1135" y="1035"/>
                    <a:pt x="568" y="2069"/>
                    <a:pt x="1" y="3103"/>
                  </a:cubicBezTo>
                  <a:cubicBezTo>
                    <a:pt x="968" y="3603"/>
                    <a:pt x="1936" y="4137"/>
                    <a:pt x="2870" y="4737"/>
                  </a:cubicBezTo>
                  <a:lnTo>
                    <a:pt x="4504" y="1602"/>
                  </a:lnTo>
                  <a:cubicBezTo>
                    <a:pt x="3603" y="1035"/>
                    <a:pt x="2669" y="50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2536854" y="810400"/>
              <a:ext cx="136594" cy="125195"/>
            </a:xfrm>
            <a:custGeom>
              <a:rect b="b" l="l" r="r" t="t"/>
              <a:pathLst>
                <a:path extrusionOk="0" h="4404" w="4805">
                  <a:moveTo>
                    <a:pt x="1769" y="1"/>
                  </a:moveTo>
                  <a:cubicBezTo>
                    <a:pt x="1168" y="1035"/>
                    <a:pt x="601" y="2069"/>
                    <a:pt x="1" y="3103"/>
                  </a:cubicBezTo>
                  <a:cubicBezTo>
                    <a:pt x="1068" y="3470"/>
                    <a:pt x="2102" y="3904"/>
                    <a:pt x="3103" y="4404"/>
                  </a:cubicBezTo>
                  <a:cubicBezTo>
                    <a:pt x="3670" y="3370"/>
                    <a:pt x="4237" y="2302"/>
                    <a:pt x="4804" y="1302"/>
                  </a:cubicBezTo>
                  <a:cubicBezTo>
                    <a:pt x="3803" y="801"/>
                    <a:pt x="2803" y="368"/>
                    <a:pt x="1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2438239" y="787658"/>
              <a:ext cx="148903" cy="110953"/>
            </a:xfrm>
            <a:custGeom>
              <a:rect b="b" l="l" r="r" t="t"/>
              <a:pathLst>
                <a:path extrusionOk="0" h="3903" w="5238">
                  <a:moveTo>
                    <a:pt x="1835" y="0"/>
                  </a:moveTo>
                  <a:lnTo>
                    <a:pt x="1" y="3136"/>
                  </a:lnTo>
                  <a:cubicBezTo>
                    <a:pt x="1168" y="3269"/>
                    <a:pt x="2336" y="3536"/>
                    <a:pt x="3470" y="3903"/>
                  </a:cubicBezTo>
                  <a:cubicBezTo>
                    <a:pt x="4070" y="2869"/>
                    <a:pt x="4637" y="1835"/>
                    <a:pt x="5238" y="801"/>
                  </a:cubicBezTo>
                  <a:cubicBezTo>
                    <a:pt x="4103" y="434"/>
                    <a:pt x="2969" y="167"/>
                    <a:pt x="1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7"/>
            <p:cNvSpPr/>
            <p:nvPr/>
          </p:nvSpPr>
          <p:spPr>
            <a:xfrm>
              <a:off x="2433491" y="534455"/>
              <a:ext cx="826928" cy="646754"/>
            </a:xfrm>
            <a:custGeom>
              <a:rect b="b" l="l" r="r" t="t"/>
              <a:pathLst>
                <a:path extrusionOk="0" h="22751" w="29089">
                  <a:moveTo>
                    <a:pt x="7239" y="301"/>
                  </a:moveTo>
                  <a:cubicBezTo>
                    <a:pt x="8273" y="468"/>
                    <a:pt x="9307" y="735"/>
                    <a:pt x="10275" y="1135"/>
                  </a:cubicBezTo>
                  <a:cubicBezTo>
                    <a:pt x="11275" y="1469"/>
                    <a:pt x="12209" y="1902"/>
                    <a:pt x="13143" y="2403"/>
                  </a:cubicBezTo>
                  <a:cubicBezTo>
                    <a:pt x="13977" y="2836"/>
                    <a:pt x="14811" y="3370"/>
                    <a:pt x="15779" y="4004"/>
                  </a:cubicBezTo>
                  <a:cubicBezTo>
                    <a:pt x="16613" y="4571"/>
                    <a:pt x="17480" y="5138"/>
                    <a:pt x="18314" y="5738"/>
                  </a:cubicBezTo>
                  <a:cubicBezTo>
                    <a:pt x="19114" y="6305"/>
                    <a:pt x="19982" y="6872"/>
                    <a:pt x="20816" y="7439"/>
                  </a:cubicBezTo>
                  <a:cubicBezTo>
                    <a:pt x="21750" y="8073"/>
                    <a:pt x="22584" y="8574"/>
                    <a:pt x="23351" y="8974"/>
                  </a:cubicBezTo>
                  <a:cubicBezTo>
                    <a:pt x="24218" y="9441"/>
                    <a:pt x="25119" y="9841"/>
                    <a:pt x="26053" y="10175"/>
                  </a:cubicBezTo>
                  <a:cubicBezTo>
                    <a:pt x="26920" y="10508"/>
                    <a:pt x="27821" y="10742"/>
                    <a:pt x="28721" y="10875"/>
                  </a:cubicBezTo>
                  <a:lnTo>
                    <a:pt x="23651" y="22450"/>
                  </a:lnTo>
                  <a:cubicBezTo>
                    <a:pt x="22684" y="22350"/>
                    <a:pt x="21683" y="22150"/>
                    <a:pt x="20749" y="21850"/>
                  </a:cubicBezTo>
                  <a:cubicBezTo>
                    <a:pt x="19748" y="21516"/>
                    <a:pt x="18814" y="21149"/>
                    <a:pt x="17880" y="20682"/>
                  </a:cubicBezTo>
                  <a:cubicBezTo>
                    <a:pt x="17046" y="20249"/>
                    <a:pt x="16146" y="19748"/>
                    <a:pt x="15145" y="19114"/>
                  </a:cubicBezTo>
                  <a:cubicBezTo>
                    <a:pt x="14244" y="18547"/>
                    <a:pt x="13310" y="17947"/>
                    <a:pt x="12443" y="17380"/>
                  </a:cubicBezTo>
                  <a:cubicBezTo>
                    <a:pt x="11576" y="16779"/>
                    <a:pt x="10642" y="16179"/>
                    <a:pt x="9708" y="15612"/>
                  </a:cubicBezTo>
                  <a:cubicBezTo>
                    <a:pt x="8674" y="14945"/>
                    <a:pt x="7706" y="14411"/>
                    <a:pt x="6839" y="13977"/>
                  </a:cubicBezTo>
                  <a:cubicBezTo>
                    <a:pt x="5838" y="13477"/>
                    <a:pt x="4771" y="13043"/>
                    <a:pt x="3703" y="12677"/>
                  </a:cubicBezTo>
                  <a:cubicBezTo>
                    <a:pt x="2636" y="12343"/>
                    <a:pt x="1535" y="12076"/>
                    <a:pt x="434" y="11909"/>
                  </a:cubicBezTo>
                  <a:lnTo>
                    <a:pt x="7239" y="301"/>
                  </a:lnTo>
                  <a:close/>
                  <a:moveTo>
                    <a:pt x="7206" y="1"/>
                  </a:moveTo>
                  <a:cubicBezTo>
                    <a:pt x="7139" y="1"/>
                    <a:pt x="7072" y="34"/>
                    <a:pt x="7039" y="68"/>
                  </a:cubicBezTo>
                  <a:lnTo>
                    <a:pt x="1" y="11976"/>
                  </a:lnTo>
                  <a:cubicBezTo>
                    <a:pt x="1" y="12009"/>
                    <a:pt x="1" y="12076"/>
                    <a:pt x="1" y="12109"/>
                  </a:cubicBezTo>
                  <a:cubicBezTo>
                    <a:pt x="34" y="12143"/>
                    <a:pt x="67" y="12176"/>
                    <a:pt x="134" y="12210"/>
                  </a:cubicBezTo>
                  <a:cubicBezTo>
                    <a:pt x="1302" y="12343"/>
                    <a:pt x="2436" y="12576"/>
                    <a:pt x="3570" y="12943"/>
                  </a:cubicBezTo>
                  <a:cubicBezTo>
                    <a:pt x="4637" y="13310"/>
                    <a:pt x="5671" y="13744"/>
                    <a:pt x="6672" y="14244"/>
                  </a:cubicBezTo>
                  <a:cubicBezTo>
                    <a:pt x="7539" y="14678"/>
                    <a:pt x="8473" y="15212"/>
                    <a:pt x="9508" y="15845"/>
                  </a:cubicBezTo>
                  <a:cubicBezTo>
                    <a:pt x="10442" y="16413"/>
                    <a:pt x="11376" y="17013"/>
                    <a:pt x="12243" y="17613"/>
                  </a:cubicBezTo>
                  <a:cubicBezTo>
                    <a:pt x="13143" y="18214"/>
                    <a:pt x="14044" y="18814"/>
                    <a:pt x="14945" y="19381"/>
                  </a:cubicBezTo>
                  <a:cubicBezTo>
                    <a:pt x="15979" y="20015"/>
                    <a:pt x="16879" y="20515"/>
                    <a:pt x="17747" y="20949"/>
                  </a:cubicBezTo>
                  <a:cubicBezTo>
                    <a:pt x="18047" y="21083"/>
                    <a:pt x="18314" y="21216"/>
                    <a:pt x="18614" y="21349"/>
                  </a:cubicBezTo>
                  <a:cubicBezTo>
                    <a:pt x="19281" y="21650"/>
                    <a:pt x="19948" y="21883"/>
                    <a:pt x="20649" y="22117"/>
                  </a:cubicBezTo>
                  <a:cubicBezTo>
                    <a:pt x="21650" y="22450"/>
                    <a:pt x="22684" y="22650"/>
                    <a:pt x="23751" y="22750"/>
                  </a:cubicBezTo>
                  <a:cubicBezTo>
                    <a:pt x="23784" y="22750"/>
                    <a:pt x="23851" y="22717"/>
                    <a:pt x="23884" y="22650"/>
                  </a:cubicBezTo>
                  <a:lnTo>
                    <a:pt x="29055" y="10809"/>
                  </a:lnTo>
                  <a:cubicBezTo>
                    <a:pt x="29088" y="10775"/>
                    <a:pt x="29088" y="10742"/>
                    <a:pt x="29055" y="10708"/>
                  </a:cubicBezTo>
                  <a:cubicBezTo>
                    <a:pt x="29021" y="10675"/>
                    <a:pt x="28988" y="10642"/>
                    <a:pt x="28955" y="10642"/>
                  </a:cubicBezTo>
                  <a:cubicBezTo>
                    <a:pt x="27987" y="10508"/>
                    <a:pt x="27053" y="10275"/>
                    <a:pt x="26153" y="9941"/>
                  </a:cubicBezTo>
                  <a:cubicBezTo>
                    <a:pt x="25252" y="9608"/>
                    <a:pt x="24351" y="9207"/>
                    <a:pt x="23518" y="8740"/>
                  </a:cubicBezTo>
                  <a:cubicBezTo>
                    <a:pt x="22750" y="8340"/>
                    <a:pt x="21916" y="7840"/>
                    <a:pt x="20982" y="7206"/>
                  </a:cubicBezTo>
                  <a:cubicBezTo>
                    <a:pt x="20148" y="6672"/>
                    <a:pt x="19315" y="6072"/>
                    <a:pt x="18481" y="5505"/>
                  </a:cubicBezTo>
                  <a:cubicBezTo>
                    <a:pt x="17647" y="4938"/>
                    <a:pt x="16813" y="4337"/>
                    <a:pt x="15945" y="3770"/>
                  </a:cubicBezTo>
                  <a:cubicBezTo>
                    <a:pt x="14978" y="3136"/>
                    <a:pt x="14111" y="2636"/>
                    <a:pt x="13277" y="2169"/>
                  </a:cubicBezTo>
                  <a:cubicBezTo>
                    <a:pt x="12343" y="1669"/>
                    <a:pt x="11409" y="1235"/>
                    <a:pt x="10408" y="868"/>
                  </a:cubicBezTo>
                  <a:cubicBezTo>
                    <a:pt x="9374" y="468"/>
                    <a:pt x="8307" y="201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7"/>
            <p:cNvSpPr/>
            <p:nvPr/>
          </p:nvSpPr>
          <p:spPr>
            <a:xfrm>
              <a:off x="2165136" y="4217522"/>
              <a:ext cx="81587" cy="187764"/>
            </a:xfrm>
            <a:custGeom>
              <a:rect b="b" l="l" r="r" t="t"/>
              <a:pathLst>
                <a:path extrusionOk="0" h="6605" w="2870">
                  <a:moveTo>
                    <a:pt x="1" y="0"/>
                  </a:moveTo>
                  <a:lnTo>
                    <a:pt x="1" y="6605"/>
                  </a:lnTo>
                  <a:lnTo>
                    <a:pt x="2869" y="6605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7"/>
            <p:cNvSpPr/>
            <p:nvPr/>
          </p:nvSpPr>
          <p:spPr>
            <a:xfrm>
              <a:off x="1361973" y="3897002"/>
              <a:ext cx="194416" cy="186826"/>
            </a:xfrm>
            <a:custGeom>
              <a:rect b="b" l="l" r="r" t="t"/>
              <a:pathLst>
                <a:path extrusionOk="0" h="6572" w="6839">
                  <a:moveTo>
                    <a:pt x="4403" y="0"/>
                  </a:moveTo>
                  <a:lnTo>
                    <a:pt x="0" y="5104"/>
                  </a:lnTo>
                  <a:lnTo>
                    <a:pt x="2469" y="6572"/>
                  </a:lnTo>
                  <a:lnTo>
                    <a:pt x="6838" y="1502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7"/>
            <p:cNvSpPr/>
            <p:nvPr/>
          </p:nvSpPr>
          <p:spPr>
            <a:xfrm>
              <a:off x="1301281" y="4029730"/>
              <a:ext cx="245756" cy="210875"/>
            </a:xfrm>
            <a:custGeom>
              <a:rect b="b" l="l" r="r" t="t"/>
              <a:pathLst>
                <a:path extrusionOk="0" h="7418" w="8645">
                  <a:moveTo>
                    <a:pt x="2054" y="0"/>
                  </a:moveTo>
                  <a:cubicBezTo>
                    <a:pt x="1982" y="0"/>
                    <a:pt x="1911" y="37"/>
                    <a:pt x="1868" y="102"/>
                  </a:cubicBezTo>
                  <a:lnTo>
                    <a:pt x="167" y="2036"/>
                  </a:lnTo>
                  <a:cubicBezTo>
                    <a:pt x="0" y="2236"/>
                    <a:pt x="67" y="2537"/>
                    <a:pt x="301" y="2703"/>
                  </a:cubicBezTo>
                  <a:cubicBezTo>
                    <a:pt x="1268" y="3237"/>
                    <a:pt x="1768" y="3471"/>
                    <a:pt x="2969" y="4204"/>
                  </a:cubicBezTo>
                  <a:cubicBezTo>
                    <a:pt x="3703" y="4638"/>
                    <a:pt x="5971" y="6606"/>
                    <a:pt x="7005" y="7207"/>
                  </a:cubicBezTo>
                  <a:cubicBezTo>
                    <a:pt x="7243" y="7357"/>
                    <a:pt x="7465" y="7417"/>
                    <a:pt x="7661" y="7417"/>
                  </a:cubicBezTo>
                  <a:cubicBezTo>
                    <a:pt x="8290" y="7417"/>
                    <a:pt x="8645" y="6794"/>
                    <a:pt x="8340" y="6539"/>
                  </a:cubicBezTo>
                  <a:cubicBezTo>
                    <a:pt x="7005" y="5272"/>
                    <a:pt x="5938" y="3771"/>
                    <a:pt x="5237" y="2103"/>
                  </a:cubicBezTo>
                  <a:cubicBezTo>
                    <a:pt x="5171" y="1936"/>
                    <a:pt x="5071" y="1803"/>
                    <a:pt x="4937" y="1703"/>
                  </a:cubicBezTo>
                  <a:lnTo>
                    <a:pt x="2169" y="35"/>
                  </a:lnTo>
                  <a:cubicBezTo>
                    <a:pt x="2133" y="11"/>
                    <a:pt x="2093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7"/>
            <p:cNvSpPr/>
            <p:nvPr/>
          </p:nvSpPr>
          <p:spPr>
            <a:xfrm>
              <a:off x="2135741" y="4395790"/>
              <a:ext cx="282626" cy="91991"/>
            </a:xfrm>
            <a:custGeom>
              <a:rect b="b" l="l" r="r" t="t"/>
              <a:pathLst>
                <a:path extrusionOk="0" h="3236" w="9942">
                  <a:moveTo>
                    <a:pt x="734" y="0"/>
                  </a:moveTo>
                  <a:cubicBezTo>
                    <a:pt x="634" y="0"/>
                    <a:pt x="534" y="100"/>
                    <a:pt x="501" y="201"/>
                  </a:cubicBezTo>
                  <a:lnTo>
                    <a:pt x="67" y="2736"/>
                  </a:lnTo>
                  <a:cubicBezTo>
                    <a:pt x="1" y="3003"/>
                    <a:pt x="201" y="3236"/>
                    <a:pt x="468" y="3236"/>
                  </a:cubicBezTo>
                  <a:cubicBezTo>
                    <a:pt x="1602" y="3236"/>
                    <a:pt x="3203" y="3169"/>
                    <a:pt x="4637" y="3169"/>
                  </a:cubicBezTo>
                  <a:cubicBezTo>
                    <a:pt x="6305" y="3169"/>
                    <a:pt x="6539" y="3236"/>
                    <a:pt x="8473" y="3236"/>
                  </a:cubicBezTo>
                  <a:cubicBezTo>
                    <a:pt x="9641" y="3236"/>
                    <a:pt x="9941" y="2069"/>
                    <a:pt x="9441" y="1968"/>
                  </a:cubicBezTo>
                  <a:cubicBezTo>
                    <a:pt x="7172" y="1468"/>
                    <a:pt x="6505" y="1435"/>
                    <a:pt x="4537" y="234"/>
                  </a:cubicBezTo>
                  <a:cubicBezTo>
                    <a:pt x="4337" y="100"/>
                    <a:pt x="4104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7"/>
            <p:cNvSpPr/>
            <p:nvPr/>
          </p:nvSpPr>
          <p:spPr>
            <a:xfrm>
              <a:off x="2163231" y="1418237"/>
              <a:ext cx="218579" cy="250446"/>
            </a:xfrm>
            <a:custGeom>
              <a:rect b="b" l="l" r="r" t="t"/>
              <a:pathLst>
                <a:path extrusionOk="0" h="8810" w="7689">
                  <a:moveTo>
                    <a:pt x="1469" y="1"/>
                  </a:moveTo>
                  <a:lnTo>
                    <a:pt x="1469" y="1"/>
                  </a:lnTo>
                  <a:cubicBezTo>
                    <a:pt x="1635" y="2169"/>
                    <a:pt x="1602" y="4771"/>
                    <a:pt x="1" y="5938"/>
                  </a:cubicBezTo>
                  <a:cubicBezTo>
                    <a:pt x="1" y="5938"/>
                    <a:pt x="601" y="8173"/>
                    <a:pt x="4471" y="8740"/>
                  </a:cubicBezTo>
                  <a:cubicBezTo>
                    <a:pt x="4805" y="8788"/>
                    <a:pt x="5094" y="8810"/>
                    <a:pt x="5342" y="8810"/>
                  </a:cubicBezTo>
                  <a:cubicBezTo>
                    <a:pt x="7688" y="8810"/>
                    <a:pt x="6406" y="6872"/>
                    <a:pt x="6406" y="6872"/>
                  </a:cubicBezTo>
                  <a:cubicBezTo>
                    <a:pt x="4171" y="5972"/>
                    <a:pt x="4571" y="3136"/>
                    <a:pt x="5138" y="1568"/>
                  </a:cubicBezTo>
                  <a:lnTo>
                    <a:pt x="14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1691022" y="1616434"/>
              <a:ext cx="370780" cy="548253"/>
            </a:xfrm>
            <a:custGeom>
              <a:rect b="b" l="l" r="r" t="t"/>
              <a:pathLst>
                <a:path extrusionOk="0" h="19286" w="13043">
                  <a:moveTo>
                    <a:pt x="10908" y="0"/>
                  </a:moveTo>
                  <a:cubicBezTo>
                    <a:pt x="10908" y="0"/>
                    <a:pt x="3970" y="4837"/>
                    <a:pt x="1635" y="8273"/>
                  </a:cubicBezTo>
                  <a:cubicBezTo>
                    <a:pt x="601" y="9774"/>
                    <a:pt x="167" y="15645"/>
                    <a:pt x="0" y="19114"/>
                  </a:cubicBezTo>
                  <a:cubicBezTo>
                    <a:pt x="192" y="19236"/>
                    <a:pt x="621" y="19285"/>
                    <a:pt x="1054" y="19285"/>
                  </a:cubicBezTo>
                  <a:cubicBezTo>
                    <a:pt x="1448" y="19285"/>
                    <a:pt x="1845" y="19244"/>
                    <a:pt x="2068" y="19181"/>
                  </a:cubicBezTo>
                  <a:cubicBezTo>
                    <a:pt x="2635" y="16512"/>
                    <a:pt x="4370" y="12943"/>
                    <a:pt x="4904" y="10975"/>
                  </a:cubicBezTo>
                  <a:cubicBezTo>
                    <a:pt x="5271" y="9541"/>
                    <a:pt x="13043" y="3670"/>
                    <a:pt x="13043" y="3670"/>
                  </a:cubicBezTo>
                  <a:lnTo>
                    <a:pt x="10908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1665409" y="2143650"/>
              <a:ext cx="131847" cy="94863"/>
            </a:xfrm>
            <a:custGeom>
              <a:rect b="b" l="l" r="r" t="t"/>
              <a:pathLst>
                <a:path extrusionOk="0" h="3337" w="4638">
                  <a:moveTo>
                    <a:pt x="1268" y="1"/>
                  </a:moveTo>
                  <a:lnTo>
                    <a:pt x="1268" y="1"/>
                  </a:lnTo>
                  <a:cubicBezTo>
                    <a:pt x="0" y="1402"/>
                    <a:pt x="1401" y="3337"/>
                    <a:pt x="1401" y="3337"/>
                  </a:cubicBezTo>
                  <a:lnTo>
                    <a:pt x="4637" y="2770"/>
                  </a:lnTo>
                  <a:lnTo>
                    <a:pt x="2969" y="6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7"/>
            <p:cNvSpPr/>
            <p:nvPr/>
          </p:nvSpPr>
          <p:spPr>
            <a:xfrm>
              <a:off x="1705235" y="2221120"/>
              <a:ext cx="94863" cy="85368"/>
            </a:xfrm>
            <a:custGeom>
              <a:rect b="b" l="l" r="r" t="t"/>
              <a:pathLst>
                <a:path extrusionOk="0" h="3003" w="3337">
                  <a:moveTo>
                    <a:pt x="3236" y="1"/>
                  </a:moveTo>
                  <a:lnTo>
                    <a:pt x="0" y="568"/>
                  </a:lnTo>
                  <a:lnTo>
                    <a:pt x="401" y="3003"/>
                  </a:lnTo>
                  <a:lnTo>
                    <a:pt x="3336" y="2636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7"/>
            <p:cNvSpPr/>
            <p:nvPr/>
          </p:nvSpPr>
          <p:spPr>
            <a:xfrm>
              <a:off x="1817126" y="1580388"/>
              <a:ext cx="330015" cy="304430"/>
            </a:xfrm>
            <a:custGeom>
              <a:rect b="b" l="l" r="r" t="t"/>
              <a:pathLst>
                <a:path extrusionOk="0" h="10709" w="11609">
                  <a:moveTo>
                    <a:pt x="8507" y="1"/>
                  </a:moveTo>
                  <a:cubicBezTo>
                    <a:pt x="3903" y="1"/>
                    <a:pt x="1" y="5071"/>
                    <a:pt x="1" y="5071"/>
                  </a:cubicBezTo>
                  <a:lnTo>
                    <a:pt x="3170" y="10708"/>
                  </a:lnTo>
                  <a:cubicBezTo>
                    <a:pt x="5171" y="9441"/>
                    <a:pt x="7072" y="8040"/>
                    <a:pt x="8874" y="6505"/>
                  </a:cubicBezTo>
                  <a:cubicBezTo>
                    <a:pt x="11609" y="4070"/>
                    <a:pt x="11409" y="34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1961253" y="1685370"/>
              <a:ext cx="125507" cy="163401"/>
            </a:xfrm>
            <a:custGeom>
              <a:rect b="b" l="l" r="r" t="t"/>
              <a:pathLst>
                <a:path extrusionOk="0" h="5748" w="4415">
                  <a:moveTo>
                    <a:pt x="3807" y="1"/>
                  </a:moveTo>
                  <a:cubicBezTo>
                    <a:pt x="3737" y="1"/>
                    <a:pt x="3647" y="25"/>
                    <a:pt x="3537" y="77"/>
                  </a:cubicBezTo>
                  <a:cubicBezTo>
                    <a:pt x="1902" y="811"/>
                    <a:pt x="268" y="3346"/>
                    <a:pt x="1" y="5748"/>
                  </a:cubicBezTo>
                  <a:cubicBezTo>
                    <a:pt x="735" y="5248"/>
                    <a:pt x="1669" y="4580"/>
                    <a:pt x="2569" y="3813"/>
                  </a:cubicBezTo>
                  <a:cubicBezTo>
                    <a:pt x="3586" y="1840"/>
                    <a:pt x="4415" y="1"/>
                    <a:pt x="3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2135741" y="1544939"/>
              <a:ext cx="214343" cy="92389"/>
            </a:xfrm>
            <a:custGeom>
              <a:rect b="b" l="l" r="r" t="t"/>
              <a:pathLst>
                <a:path extrusionOk="0" h="3250" w="754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2135741" y="1544939"/>
              <a:ext cx="214343" cy="92389"/>
            </a:xfrm>
            <a:custGeom>
              <a:rect b="b" l="l" r="r" t="t"/>
              <a:pathLst>
                <a:path extrusionOk="0" h="3250" w="754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7"/>
            <p:cNvSpPr/>
            <p:nvPr/>
          </p:nvSpPr>
          <p:spPr>
            <a:xfrm>
              <a:off x="1952725" y="1580388"/>
              <a:ext cx="555701" cy="762426"/>
            </a:xfrm>
            <a:custGeom>
              <a:rect b="b" l="l" r="r" t="t"/>
              <a:pathLst>
                <a:path extrusionOk="0" h="26820" w="19548">
                  <a:moveTo>
                    <a:pt x="3981" y="0"/>
                  </a:moveTo>
                  <a:cubicBezTo>
                    <a:pt x="2406" y="0"/>
                    <a:pt x="1136" y="1387"/>
                    <a:pt x="1268" y="2970"/>
                  </a:cubicBezTo>
                  <a:cubicBezTo>
                    <a:pt x="2002" y="13244"/>
                    <a:pt x="67" y="22817"/>
                    <a:pt x="1" y="24985"/>
                  </a:cubicBezTo>
                  <a:lnTo>
                    <a:pt x="15145" y="26820"/>
                  </a:lnTo>
                  <a:cubicBezTo>
                    <a:pt x="19548" y="11175"/>
                    <a:pt x="16846" y="2169"/>
                    <a:pt x="16846" y="2169"/>
                  </a:cubicBezTo>
                  <a:cubicBezTo>
                    <a:pt x="15478" y="1602"/>
                    <a:pt x="14044" y="1168"/>
                    <a:pt x="12576" y="835"/>
                  </a:cubicBezTo>
                  <a:cubicBezTo>
                    <a:pt x="10441" y="468"/>
                    <a:pt x="8273" y="201"/>
                    <a:pt x="6138" y="68"/>
                  </a:cubicBezTo>
                  <a:cubicBezTo>
                    <a:pt x="5405" y="1"/>
                    <a:pt x="4704" y="1"/>
                    <a:pt x="4037" y="1"/>
                  </a:cubicBezTo>
                  <a:cubicBezTo>
                    <a:pt x="4018" y="0"/>
                    <a:pt x="4000" y="0"/>
                    <a:pt x="3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7"/>
            <p:cNvSpPr/>
            <p:nvPr/>
          </p:nvSpPr>
          <p:spPr>
            <a:xfrm>
              <a:off x="2384198" y="1461873"/>
              <a:ext cx="561386" cy="320520"/>
            </a:xfrm>
            <a:custGeom>
              <a:rect b="b" l="l" r="r" t="t"/>
              <a:pathLst>
                <a:path extrusionOk="0" h="11275" w="19748">
                  <a:moveTo>
                    <a:pt x="18247" y="0"/>
                  </a:moveTo>
                  <a:cubicBezTo>
                    <a:pt x="16312" y="2068"/>
                    <a:pt x="13243" y="3336"/>
                    <a:pt x="11108" y="5104"/>
                  </a:cubicBezTo>
                  <a:cubicBezTo>
                    <a:pt x="10041" y="5838"/>
                    <a:pt x="34" y="7205"/>
                    <a:pt x="34" y="7205"/>
                  </a:cubicBezTo>
                  <a:lnTo>
                    <a:pt x="0" y="11275"/>
                  </a:lnTo>
                  <a:cubicBezTo>
                    <a:pt x="0" y="11275"/>
                    <a:pt x="8973" y="10274"/>
                    <a:pt x="12776" y="8406"/>
                  </a:cubicBezTo>
                  <a:cubicBezTo>
                    <a:pt x="15845" y="6905"/>
                    <a:pt x="18180" y="4070"/>
                    <a:pt x="19748" y="1068"/>
                  </a:cubicBezTo>
                  <a:cubicBezTo>
                    <a:pt x="19481" y="734"/>
                    <a:pt x="18714" y="67"/>
                    <a:pt x="1824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7"/>
            <p:cNvSpPr/>
            <p:nvPr/>
          </p:nvSpPr>
          <p:spPr>
            <a:xfrm>
              <a:off x="2263751" y="1602248"/>
              <a:ext cx="366061" cy="255023"/>
            </a:xfrm>
            <a:custGeom>
              <a:rect b="b" l="l" r="r" t="t"/>
              <a:pathLst>
                <a:path extrusionOk="0" h="8971" w="12877">
                  <a:moveTo>
                    <a:pt x="8006" y="0"/>
                  </a:moveTo>
                  <a:cubicBezTo>
                    <a:pt x="6511" y="0"/>
                    <a:pt x="5025" y="185"/>
                    <a:pt x="3570" y="566"/>
                  </a:cubicBezTo>
                  <a:cubicBezTo>
                    <a:pt x="1" y="1500"/>
                    <a:pt x="735" y="6570"/>
                    <a:pt x="2970" y="8505"/>
                  </a:cubicBezTo>
                  <a:cubicBezTo>
                    <a:pt x="3351" y="8836"/>
                    <a:pt x="3936" y="8971"/>
                    <a:pt x="4637" y="8971"/>
                  </a:cubicBezTo>
                  <a:cubicBezTo>
                    <a:pt x="7677" y="8971"/>
                    <a:pt x="12877" y="6437"/>
                    <a:pt x="12877" y="6437"/>
                  </a:cubicBezTo>
                  <a:lnTo>
                    <a:pt x="10208" y="132"/>
                  </a:lnTo>
                  <a:cubicBezTo>
                    <a:pt x="9473" y="45"/>
                    <a:pt x="8738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2892453" y="1415395"/>
              <a:ext cx="87272" cy="101969"/>
            </a:xfrm>
            <a:custGeom>
              <a:rect b="b" l="l" r="r" t="t"/>
              <a:pathLst>
                <a:path extrusionOk="0" h="3587" w="3070">
                  <a:moveTo>
                    <a:pt x="2269" y="1"/>
                  </a:moveTo>
                  <a:lnTo>
                    <a:pt x="1" y="2002"/>
                  </a:lnTo>
                  <a:lnTo>
                    <a:pt x="968" y="3470"/>
                  </a:lnTo>
                  <a:cubicBezTo>
                    <a:pt x="1244" y="3549"/>
                    <a:pt x="1526" y="3586"/>
                    <a:pt x="1806" y="3586"/>
                  </a:cubicBezTo>
                  <a:cubicBezTo>
                    <a:pt x="2237" y="3586"/>
                    <a:pt x="2665" y="3498"/>
                    <a:pt x="3069" y="3336"/>
                  </a:cubicBezTo>
                  <a:lnTo>
                    <a:pt x="22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2955681" y="1415395"/>
              <a:ext cx="50288" cy="94863"/>
            </a:xfrm>
            <a:custGeom>
              <a:rect b="b" l="l" r="r" t="t"/>
              <a:pathLst>
                <a:path extrusionOk="0" h="3337" w="1769">
                  <a:moveTo>
                    <a:pt x="1" y="1"/>
                  </a:moveTo>
                  <a:lnTo>
                    <a:pt x="801" y="3336"/>
                  </a:lnTo>
                  <a:lnTo>
                    <a:pt x="1669" y="2869"/>
                  </a:lnTo>
                  <a:lnTo>
                    <a:pt x="1769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2394631" y="1348903"/>
              <a:ext cx="16147" cy="23964"/>
            </a:xfrm>
            <a:custGeom>
              <a:rect b="b" l="l" r="r" t="t"/>
              <a:pathLst>
                <a:path extrusionOk="0" h="843" w="568">
                  <a:moveTo>
                    <a:pt x="265" y="1"/>
                  </a:moveTo>
                  <a:cubicBezTo>
                    <a:pt x="119" y="1"/>
                    <a:pt x="31" y="189"/>
                    <a:pt x="0" y="405"/>
                  </a:cubicBezTo>
                  <a:cubicBezTo>
                    <a:pt x="0" y="638"/>
                    <a:pt x="100" y="805"/>
                    <a:pt x="267" y="839"/>
                  </a:cubicBezTo>
                  <a:cubicBezTo>
                    <a:pt x="277" y="841"/>
                    <a:pt x="287" y="842"/>
                    <a:pt x="296" y="842"/>
                  </a:cubicBezTo>
                  <a:cubicBezTo>
                    <a:pt x="419" y="842"/>
                    <a:pt x="534" y="655"/>
                    <a:pt x="534" y="438"/>
                  </a:cubicBezTo>
                  <a:cubicBezTo>
                    <a:pt x="567" y="205"/>
                    <a:pt x="434" y="38"/>
                    <a:pt x="300" y="5"/>
                  </a:cubicBezTo>
                  <a:cubicBezTo>
                    <a:pt x="288" y="2"/>
                    <a:pt x="27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2386074" y="1359449"/>
              <a:ext cx="31327" cy="64900"/>
            </a:xfrm>
            <a:custGeom>
              <a:rect b="b" l="l" r="r" t="t"/>
              <a:pathLst>
                <a:path extrusionOk="0" h="2283" w="1102">
                  <a:moveTo>
                    <a:pt x="101" y="1"/>
                  </a:moveTo>
                  <a:lnTo>
                    <a:pt x="1" y="2202"/>
                  </a:lnTo>
                  <a:cubicBezTo>
                    <a:pt x="148" y="2256"/>
                    <a:pt x="300" y="2282"/>
                    <a:pt x="451" y="2282"/>
                  </a:cubicBezTo>
                  <a:cubicBezTo>
                    <a:pt x="677" y="2282"/>
                    <a:pt x="902" y="2222"/>
                    <a:pt x="1102" y="2102"/>
                  </a:cubicBezTo>
                  <a:cubicBezTo>
                    <a:pt x="701" y="1435"/>
                    <a:pt x="334" y="734"/>
                    <a:pt x="10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2376608" y="1311094"/>
              <a:ext cx="33203" cy="27518"/>
            </a:xfrm>
            <a:custGeom>
              <a:rect b="b" l="l" r="r" t="t"/>
              <a:pathLst>
                <a:path extrusionOk="0" h="968" w="1168">
                  <a:moveTo>
                    <a:pt x="167" y="0"/>
                  </a:moveTo>
                  <a:cubicBezTo>
                    <a:pt x="67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467" y="334"/>
                    <a:pt x="734" y="567"/>
                    <a:pt x="901" y="901"/>
                  </a:cubicBezTo>
                  <a:cubicBezTo>
                    <a:pt x="901" y="934"/>
                    <a:pt x="968" y="968"/>
                    <a:pt x="1001" y="968"/>
                  </a:cubicBezTo>
                  <a:lnTo>
                    <a:pt x="1068" y="968"/>
                  </a:lnTo>
                  <a:cubicBezTo>
                    <a:pt x="1134" y="934"/>
                    <a:pt x="1168" y="868"/>
                    <a:pt x="1134" y="801"/>
                  </a:cubicBezTo>
                  <a:cubicBezTo>
                    <a:pt x="934" y="401"/>
                    <a:pt x="567" y="10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2174545" y="1212877"/>
              <a:ext cx="240013" cy="320890"/>
            </a:xfrm>
            <a:custGeom>
              <a:rect b="b" l="l" r="r" t="t"/>
              <a:pathLst>
                <a:path extrusionOk="0" h="11288" w="8443">
                  <a:moveTo>
                    <a:pt x="3790" y="0"/>
                  </a:moveTo>
                  <a:cubicBezTo>
                    <a:pt x="1809" y="0"/>
                    <a:pt x="0" y="1639"/>
                    <a:pt x="103" y="3856"/>
                  </a:cubicBezTo>
                  <a:cubicBezTo>
                    <a:pt x="137" y="6691"/>
                    <a:pt x="37" y="8359"/>
                    <a:pt x="1371" y="9960"/>
                  </a:cubicBezTo>
                  <a:cubicBezTo>
                    <a:pt x="2121" y="10868"/>
                    <a:pt x="3150" y="11288"/>
                    <a:pt x="4170" y="11288"/>
                  </a:cubicBezTo>
                  <a:cubicBezTo>
                    <a:pt x="5736" y="11288"/>
                    <a:pt x="7277" y="10297"/>
                    <a:pt x="7742" y="8559"/>
                  </a:cubicBezTo>
                  <a:cubicBezTo>
                    <a:pt x="8443" y="6057"/>
                    <a:pt x="8242" y="1821"/>
                    <a:pt x="5541" y="453"/>
                  </a:cubicBezTo>
                  <a:cubicBezTo>
                    <a:pt x="4972" y="142"/>
                    <a:pt x="4373" y="0"/>
                    <a:pt x="379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2080734" y="1133962"/>
              <a:ext cx="414416" cy="357931"/>
            </a:xfrm>
            <a:custGeom>
              <a:rect b="b" l="l" r="r" t="t"/>
              <a:pathLst>
                <a:path extrusionOk="0" h="12591" w="14578">
                  <a:moveTo>
                    <a:pt x="8828" y="0"/>
                  </a:moveTo>
                  <a:cubicBezTo>
                    <a:pt x="7667" y="0"/>
                    <a:pt x="7306" y="1128"/>
                    <a:pt x="7306" y="1128"/>
                  </a:cubicBezTo>
                  <a:cubicBezTo>
                    <a:pt x="7306" y="1128"/>
                    <a:pt x="7751" y="733"/>
                    <a:pt x="8419" y="733"/>
                  </a:cubicBezTo>
                  <a:cubicBezTo>
                    <a:pt x="8979" y="733"/>
                    <a:pt x="9697" y="1010"/>
                    <a:pt x="10442" y="2028"/>
                  </a:cubicBezTo>
                  <a:cubicBezTo>
                    <a:pt x="10913" y="2660"/>
                    <a:pt x="10694" y="2879"/>
                    <a:pt x="10102" y="2879"/>
                  </a:cubicBezTo>
                  <a:cubicBezTo>
                    <a:pt x="8768" y="2879"/>
                    <a:pt x="5539" y="1770"/>
                    <a:pt x="4024" y="1770"/>
                  </a:cubicBezTo>
                  <a:cubicBezTo>
                    <a:pt x="3832" y="1770"/>
                    <a:pt x="3667" y="1788"/>
                    <a:pt x="3537" y="1828"/>
                  </a:cubicBezTo>
                  <a:cubicBezTo>
                    <a:pt x="1902" y="2329"/>
                    <a:pt x="1068" y="4430"/>
                    <a:pt x="2036" y="5564"/>
                  </a:cubicBezTo>
                  <a:cubicBezTo>
                    <a:pt x="1" y="6798"/>
                    <a:pt x="4171" y="12402"/>
                    <a:pt x="4171" y="12402"/>
                  </a:cubicBezTo>
                  <a:cubicBezTo>
                    <a:pt x="4604" y="12531"/>
                    <a:pt x="5004" y="12590"/>
                    <a:pt x="5372" y="12590"/>
                  </a:cubicBezTo>
                  <a:cubicBezTo>
                    <a:pt x="8440" y="12590"/>
                    <a:pt x="9338" y="8508"/>
                    <a:pt x="9041" y="6632"/>
                  </a:cubicBezTo>
                  <a:cubicBezTo>
                    <a:pt x="11509" y="6398"/>
                    <a:pt x="14578" y="3896"/>
                    <a:pt x="11342" y="1228"/>
                  </a:cubicBezTo>
                  <a:cubicBezTo>
                    <a:pt x="10248" y="304"/>
                    <a:pt x="9430" y="0"/>
                    <a:pt x="8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2291808" y="1346145"/>
              <a:ext cx="69647" cy="87926"/>
            </a:xfrm>
            <a:custGeom>
              <a:rect b="b" l="l" r="r" t="t"/>
              <a:pathLst>
                <a:path extrusionOk="0" h="3093" w="2450">
                  <a:moveTo>
                    <a:pt x="1054" y="0"/>
                  </a:moveTo>
                  <a:cubicBezTo>
                    <a:pt x="425" y="0"/>
                    <a:pt x="1" y="625"/>
                    <a:pt x="148" y="1302"/>
                  </a:cubicBezTo>
                  <a:cubicBezTo>
                    <a:pt x="248" y="1936"/>
                    <a:pt x="582" y="2503"/>
                    <a:pt x="1115" y="2904"/>
                  </a:cubicBezTo>
                  <a:cubicBezTo>
                    <a:pt x="1290" y="3035"/>
                    <a:pt x="1461" y="3093"/>
                    <a:pt x="1618" y="3093"/>
                  </a:cubicBezTo>
                  <a:cubicBezTo>
                    <a:pt x="2058" y="3093"/>
                    <a:pt x="2392" y="2636"/>
                    <a:pt x="2416" y="2070"/>
                  </a:cubicBezTo>
                  <a:cubicBezTo>
                    <a:pt x="2450" y="1336"/>
                    <a:pt x="2116" y="202"/>
                    <a:pt x="1315" y="35"/>
                  </a:cubicBezTo>
                  <a:cubicBezTo>
                    <a:pt x="1225" y="11"/>
                    <a:pt x="1138" y="0"/>
                    <a:pt x="1054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1406519" y="2290649"/>
              <a:ext cx="824085" cy="1725862"/>
            </a:xfrm>
            <a:custGeom>
              <a:rect b="b" l="l" r="r" t="t"/>
              <a:pathLst>
                <a:path extrusionOk="0" h="60711" w="28989">
                  <a:moveTo>
                    <a:pt x="19215" y="0"/>
                  </a:moveTo>
                  <a:cubicBezTo>
                    <a:pt x="19215" y="0"/>
                    <a:pt x="16780" y="19481"/>
                    <a:pt x="15345" y="29021"/>
                  </a:cubicBezTo>
                  <a:cubicBezTo>
                    <a:pt x="14011" y="37794"/>
                    <a:pt x="1" y="58009"/>
                    <a:pt x="1" y="58009"/>
                  </a:cubicBezTo>
                  <a:lnTo>
                    <a:pt x="4471" y="60710"/>
                  </a:lnTo>
                  <a:cubicBezTo>
                    <a:pt x="4471" y="60710"/>
                    <a:pt x="21883" y="39329"/>
                    <a:pt x="24051" y="30522"/>
                  </a:cubicBezTo>
                  <a:cubicBezTo>
                    <a:pt x="26020" y="22450"/>
                    <a:pt x="28988" y="1168"/>
                    <a:pt x="28988" y="1168"/>
                  </a:cubicBezTo>
                  <a:lnTo>
                    <a:pt x="19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2080734" y="2514430"/>
              <a:ext cx="109076" cy="573724"/>
            </a:xfrm>
            <a:custGeom>
              <a:rect b="b" l="l" r="r" t="t"/>
              <a:pathLst>
                <a:path extrusionOk="0" h="20182" w="3837">
                  <a:moveTo>
                    <a:pt x="2636" y="1"/>
                  </a:moveTo>
                  <a:cubicBezTo>
                    <a:pt x="2469" y="1"/>
                    <a:pt x="2269" y="67"/>
                    <a:pt x="2169" y="201"/>
                  </a:cubicBezTo>
                  <a:cubicBezTo>
                    <a:pt x="1035" y="1268"/>
                    <a:pt x="1035" y="3103"/>
                    <a:pt x="801" y="4504"/>
                  </a:cubicBezTo>
                  <a:cubicBezTo>
                    <a:pt x="101" y="8807"/>
                    <a:pt x="1" y="13210"/>
                    <a:pt x="468" y="17547"/>
                  </a:cubicBezTo>
                  <a:cubicBezTo>
                    <a:pt x="535" y="18280"/>
                    <a:pt x="635" y="19048"/>
                    <a:pt x="801" y="19781"/>
                  </a:cubicBezTo>
                  <a:cubicBezTo>
                    <a:pt x="801" y="19915"/>
                    <a:pt x="835" y="20048"/>
                    <a:pt x="902" y="20182"/>
                  </a:cubicBezTo>
                  <a:cubicBezTo>
                    <a:pt x="1869" y="15512"/>
                    <a:pt x="2970" y="8674"/>
                    <a:pt x="3837" y="3036"/>
                  </a:cubicBezTo>
                  <a:cubicBezTo>
                    <a:pt x="3837" y="3003"/>
                    <a:pt x="3837" y="2969"/>
                    <a:pt x="3837" y="2936"/>
                  </a:cubicBezTo>
                  <a:cubicBezTo>
                    <a:pt x="3837" y="1969"/>
                    <a:pt x="3537" y="1001"/>
                    <a:pt x="3003" y="201"/>
                  </a:cubicBezTo>
                  <a:cubicBezTo>
                    <a:pt x="2936" y="67"/>
                    <a:pt x="2803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2099724" y="2308672"/>
              <a:ext cx="303464" cy="1986627"/>
            </a:xfrm>
            <a:custGeom>
              <a:rect b="b" l="l" r="r" t="t"/>
              <a:pathLst>
                <a:path extrusionOk="0" h="69884" w="10675">
                  <a:moveTo>
                    <a:pt x="0" y="0"/>
                  </a:moveTo>
                  <a:cubicBezTo>
                    <a:pt x="0" y="0"/>
                    <a:pt x="1434" y="21049"/>
                    <a:pt x="1434" y="30755"/>
                  </a:cubicBezTo>
                  <a:cubicBezTo>
                    <a:pt x="1434" y="39662"/>
                    <a:pt x="1368" y="69883"/>
                    <a:pt x="1368" y="69883"/>
                  </a:cubicBezTo>
                  <a:lnTo>
                    <a:pt x="6204" y="69883"/>
                  </a:lnTo>
                  <a:cubicBezTo>
                    <a:pt x="6204" y="69883"/>
                    <a:pt x="9607" y="39695"/>
                    <a:pt x="10141" y="30655"/>
                  </a:cubicBezTo>
                  <a:cubicBezTo>
                    <a:pt x="10674" y="21983"/>
                    <a:pt x="9974" y="1201"/>
                    <a:pt x="9974" y="12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9" name="Google Shape;929;p57"/>
            <p:cNvGrpSpPr/>
            <p:nvPr/>
          </p:nvGrpSpPr>
          <p:grpSpPr>
            <a:xfrm>
              <a:off x="967485" y="768697"/>
              <a:ext cx="610708" cy="327883"/>
              <a:chOff x="967485" y="768697"/>
              <a:chExt cx="610708" cy="327883"/>
            </a:xfrm>
          </p:grpSpPr>
          <p:sp>
            <p:nvSpPr>
              <p:cNvPr id="930" name="Google Shape;930;p57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rect b="b" l="l" r="r" t="t"/>
                <a:pathLst>
                  <a:path extrusionOk="0" h="801" w="367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7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rect b="b" l="l" r="r" t="t"/>
                <a:pathLst>
                  <a:path extrusionOk="0" h="801" w="3871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7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rect b="b" l="l" r="r" t="t"/>
                <a:pathLst>
                  <a:path extrusionOk="0" h="935" w="447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7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rect b="b" l="l" r="r" t="t"/>
                <a:pathLst>
                  <a:path extrusionOk="0" h="935" w="4738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7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rect b="b" l="l" r="r" t="t"/>
                <a:pathLst>
                  <a:path extrusionOk="0" h="568" w="2536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57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rect b="b" l="l" r="r" t="t"/>
                <a:pathLst>
                  <a:path extrusionOk="0" h="568" w="2669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7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rect b="b" l="l" r="r" t="t"/>
                <a:pathLst>
                  <a:path extrusionOk="0" h="10639" w="14311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7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rect b="b" l="l" r="r" t="t"/>
                <a:pathLst>
                  <a:path extrusionOk="0" h="602" w="3103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7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rect b="b" l="l" r="r" t="t"/>
                <a:pathLst>
                  <a:path extrusionOk="0" h="635" w="3237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7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rect b="b" l="l" r="r" t="t"/>
                <a:pathLst>
                  <a:path extrusionOk="0" h="801" w="367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7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rect b="b" l="l" r="r" t="t"/>
                <a:pathLst>
                  <a:path extrusionOk="0" h="801" w="3871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57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rect b="b" l="l" r="r" t="t"/>
                <a:pathLst>
                  <a:path extrusionOk="0" h="935" w="447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7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rect b="b" l="l" r="r" t="t"/>
                <a:pathLst>
                  <a:path extrusionOk="0" h="935" w="4738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7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rect b="b" l="l" r="r" t="t"/>
                <a:pathLst>
                  <a:path extrusionOk="0" h="568" w="2536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7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rect b="b" l="l" r="r" t="t"/>
                <a:pathLst>
                  <a:path extrusionOk="0" h="568" w="2669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7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rect b="b" l="l" r="r" t="t"/>
                <a:pathLst>
                  <a:path extrusionOk="0" h="10639" w="14311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7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rect b="b" l="l" r="r" t="t"/>
                <a:pathLst>
                  <a:path extrusionOk="0" h="602" w="3103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7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rect b="b" l="l" r="r" t="t"/>
                <a:pathLst>
                  <a:path extrusionOk="0" h="635" w="3237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" name="Google Shape;948;p57"/>
            <p:cNvGrpSpPr/>
            <p:nvPr/>
          </p:nvGrpSpPr>
          <p:grpSpPr>
            <a:xfrm>
              <a:off x="3096335" y="1844024"/>
              <a:ext cx="1039309" cy="543676"/>
              <a:chOff x="3096335" y="1844024"/>
              <a:chExt cx="1039309" cy="543676"/>
            </a:xfrm>
          </p:grpSpPr>
          <p:sp>
            <p:nvSpPr>
              <p:cNvPr id="949" name="Google Shape;949;p57"/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rect b="b" l="l" r="r" t="t"/>
                <a:pathLst>
                  <a:path extrusionOk="0" h="5622" w="12603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7"/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rect b="b" l="l" r="r" t="t"/>
                <a:pathLst>
                  <a:path extrusionOk="0" h="4393" w="11242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7"/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rect b="b" l="l" r="r" t="t"/>
                <a:pathLst>
                  <a:path extrusionOk="0" h="9542" w="11776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7"/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rect b="b" l="l" r="r" t="t"/>
                <a:pathLst>
                  <a:path extrusionOk="0" h="1435" w="1291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7"/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rect b="b" l="l" r="r" t="t"/>
                <a:pathLst>
                  <a:path extrusionOk="0" h="5101" w="2603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57"/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rect b="b" l="l" r="r" t="t"/>
                <a:pathLst>
                  <a:path extrusionOk="0" h="1019" w="1069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7"/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rect b="b" l="l" r="r" t="t"/>
                <a:pathLst>
                  <a:path extrusionOk="0" h="1135" w="6239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57"/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rect b="b" l="l" r="r" t="t"/>
                <a:pathLst>
                  <a:path extrusionOk="0" h="1202" w="6605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7"/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rect b="b" l="l" r="r" t="t"/>
                <a:pathLst>
                  <a:path extrusionOk="0" h="5721" w="2903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57"/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rect b="b" l="l" r="r" t="t"/>
                <a:pathLst>
                  <a:path extrusionOk="0" h="1127" w="1235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57"/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rect b="b" l="l" r="r" t="t"/>
                <a:pathLst>
                  <a:path extrusionOk="0" h="1368" w="7574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57"/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rect b="b" l="l" r="r" t="t"/>
                <a:pathLst>
                  <a:path extrusionOk="0" h="1435" w="8106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57"/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rect b="b" l="l" r="r" t="t"/>
                <a:pathLst>
                  <a:path extrusionOk="0" h="4285" w="2202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57"/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rect b="b" l="l" r="r" t="t"/>
                <a:pathLst>
                  <a:path extrusionOk="0" h="843" w="868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7"/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rect b="b" l="l" r="r" t="t"/>
                <a:pathLst>
                  <a:path extrusionOk="0" h="768" w="4338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57"/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rect b="b" l="l" r="r" t="t"/>
                <a:pathLst>
                  <a:path extrusionOk="0" h="802" w="4537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57"/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rect b="b" l="l" r="r" t="t"/>
                <a:pathLst>
                  <a:path extrusionOk="0" h="4759" w="2436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7"/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rect b="b" l="l" r="r" t="t"/>
                <a:pathLst>
                  <a:path extrusionOk="0" h="952" w="1035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7"/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rect b="b" l="l" r="r" t="t"/>
                <a:pathLst>
                  <a:path extrusionOk="0" h="901" w="5271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7"/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rect b="b" l="l" r="r" t="t"/>
                <a:pathLst>
                  <a:path extrusionOk="0" h="935" w="5538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7"/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rect b="b" l="l" r="r" t="t"/>
                <a:pathLst>
                  <a:path extrusionOk="0" h="5962" w="12911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57"/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rect b="b" l="l" r="r" t="t"/>
                <a:pathLst>
                  <a:path extrusionOk="0" h="5345" w="2721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57"/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rect b="b" l="l" r="r" t="t"/>
                <a:pathLst>
                  <a:path extrusionOk="0" h="5598" w="1869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7"/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rect b="b" l="l" r="r" t="t"/>
                <a:pathLst>
                  <a:path extrusionOk="0" h="4164" w="6672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7"/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rect b="b" l="l" r="r" t="t"/>
                <a:pathLst>
                  <a:path extrusionOk="0" h="1118" w="1202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7"/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rect b="b" l="l" r="r" t="t"/>
                <a:pathLst>
                  <a:path extrusionOk="0" h="1118" w="1201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7"/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rect b="b" l="l" r="r" t="t"/>
                <a:pathLst>
                  <a:path extrusionOk="0" h="1119" w="1202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6" name="Google Shape;976;p57"/>
            <p:cNvSpPr/>
            <p:nvPr/>
          </p:nvSpPr>
          <p:spPr>
            <a:xfrm>
              <a:off x="4421057" y="943612"/>
              <a:ext cx="579409" cy="327115"/>
            </a:xfrm>
            <a:custGeom>
              <a:rect b="b" l="l" r="r" t="t"/>
              <a:pathLst>
                <a:path extrusionOk="0" h="11507" w="20382">
                  <a:moveTo>
                    <a:pt x="19468" y="0"/>
                  </a:moveTo>
                  <a:cubicBezTo>
                    <a:pt x="19350" y="0"/>
                    <a:pt x="19229" y="27"/>
                    <a:pt x="19114" y="85"/>
                  </a:cubicBezTo>
                  <a:lnTo>
                    <a:pt x="534" y="9925"/>
                  </a:lnTo>
                  <a:cubicBezTo>
                    <a:pt x="134" y="10125"/>
                    <a:pt x="0" y="10659"/>
                    <a:pt x="234" y="11059"/>
                  </a:cubicBezTo>
                  <a:cubicBezTo>
                    <a:pt x="401" y="11326"/>
                    <a:pt x="667" y="11493"/>
                    <a:pt x="968" y="11493"/>
                  </a:cubicBezTo>
                  <a:cubicBezTo>
                    <a:pt x="1012" y="11502"/>
                    <a:pt x="1055" y="11506"/>
                    <a:pt x="1095" y="11506"/>
                  </a:cubicBezTo>
                  <a:cubicBezTo>
                    <a:pt x="1206" y="11506"/>
                    <a:pt x="1304" y="11475"/>
                    <a:pt x="1401" y="11426"/>
                  </a:cubicBezTo>
                  <a:lnTo>
                    <a:pt x="19881" y="1553"/>
                  </a:lnTo>
                  <a:cubicBezTo>
                    <a:pt x="20248" y="1319"/>
                    <a:pt x="20382" y="819"/>
                    <a:pt x="20181" y="452"/>
                  </a:cubicBezTo>
                  <a:cubicBezTo>
                    <a:pt x="20039" y="167"/>
                    <a:pt x="19761" y="0"/>
                    <a:pt x="1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7"/>
            <p:cNvSpPr/>
            <p:nvPr/>
          </p:nvSpPr>
          <p:spPr>
            <a:xfrm>
              <a:off x="4422961" y="1187776"/>
              <a:ext cx="565167" cy="188759"/>
            </a:xfrm>
            <a:custGeom>
              <a:rect b="b" l="l" r="r" t="t"/>
              <a:pathLst>
                <a:path extrusionOk="0" h="6640" w="19881">
                  <a:moveTo>
                    <a:pt x="871" y="1"/>
                  </a:moveTo>
                  <a:cubicBezTo>
                    <a:pt x="514" y="1"/>
                    <a:pt x="183" y="245"/>
                    <a:pt x="100" y="602"/>
                  </a:cubicBezTo>
                  <a:cubicBezTo>
                    <a:pt x="0" y="1069"/>
                    <a:pt x="300" y="1536"/>
                    <a:pt x="767" y="1670"/>
                  </a:cubicBezTo>
                  <a:lnTo>
                    <a:pt x="18847" y="6607"/>
                  </a:lnTo>
                  <a:lnTo>
                    <a:pt x="19014" y="6640"/>
                  </a:lnTo>
                  <a:cubicBezTo>
                    <a:pt x="19381" y="6640"/>
                    <a:pt x="19714" y="6406"/>
                    <a:pt x="19781" y="6040"/>
                  </a:cubicBezTo>
                  <a:cubicBezTo>
                    <a:pt x="19881" y="5606"/>
                    <a:pt x="19614" y="5172"/>
                    <a:pt x="19214" y="5072"/>
                  </a:cubicBezTo>
                  <a:lnTo>
                    <a:pt x="1101" y="35"/>
                  </a:lnTo>
                  <a:cubicBezTo>
                    <a:pt x="1025" y="12"/>
                    <a:pt x="947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7"/>
            <p:cNvSpPr/>
            <p:nvPr/>
          </p:nvSpPr>
          <p:spPr>
            <a:xfrm>
              <a:off x="3838492" y="820890"/>
              <a:ext cx="637600" cy="449609"/>
            </a:xfrm>
            <a:custGeom>
              <a:rect b="b" l="l" r="r" t="t"/>
              <a:pathLst>
                <a:path extrusionOk="0" h="15816" w="22429">
                  <a:moveTo>
                    <a:pt x="1341" y="0"/>
                  </a:moveTo>
                  <a:cubicBezTo>
                    <a:pt x="577" y="0"/>
                    <a:pt x="1" y="1157"/>
                    <a:pt x="913" y="1667"/>
                  </a:cubicBezTo>
                  <a:lnTo>
                    <a:pt x="21027" y="15677"/>
                  </a:lnTo>
                  <a:cubicBezTo>
                    <a:pt x="21160" y="15743"/>
                    <a:pt x="21294" y="15810"/>
                    <a:pt x="21461" y="15810"/>
                  </a:cubicBezTo>
                  <a:cubicBezTo>
                    <a:pt x="21488" y="15813"/>
                    <a:pt x="21516" y="15815"/>
                    <a:pt x="21543" y="15815"/>
                  </a:cubicBezTo>
                  <a:cubicBezTo>
                    <a:pt x="21787" y="15815"/>
                    <a:pt x="22045" y="15686"/>
                    <a:pt x="22195" y="15476"/>
                  </a:cubicBezTo>
                  <a:cubicBezTo>
                    <a:pt x="22428" y="15076"/>
                    <a:pt x="22328" y="14542"/>
                    <a:pt x="21928" y="14309"/>
                  </a:cubicBezTo>
                  <a:lnTo>
                    <a:pt x="1913" y="232"/>
                  </a:lnTo>
                  <a:cubicBezTo>
                    <a:pt x="1724" y="69"/>
                    <a:pt x="1527" y="0"/>
                    <a:pt x="1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7"/>
            <p:cNvSpPr/>
            <p:nvPr/>
          </p:nvSpPr>
          <p:spPr>
            <a:xfrm>
              <a:off x="3848299" y="1187747"/>
              <a:ext cx="627793" cy="113881"/>
            </a:xfrm>
            <a:custGeom>
              <a:rect b="b" l="l" r="r" t="t"/>
              <a:pathLst>
                <a:path extrusionOk="0" h="4006" w="22084">
                  <a:moveTo>
                    <a:pt x="21057" y="0"/>
                  </a:moveTo>
                  <a:cubicBezTo>
                    <a:pt x="21033" y="0"/>
                    <a:pt x="21008" y="1"/>
                    <a:pt x="20982" y="3"/>
                  </a:cubicBezTo>
                  <a:lnTo>
                    <a:pt x="868" y="2238"/>
                  </a:lnTo>
                  <a:cubicBezTo>
                    <a:pt x="368" y="2305"/>
                    <a:pt x="1" y="2738"/>
                    <a:pt x="101" y="3239"/>
                  </a:cubicBezTo>
                  <a:cubicBezTo>
                    <a:pt x="201" y="3672"/>
                    <a:pt x="601" y="3972"/>
                    <a:pt x="1035" y="4006"/>
                  </a:cubicBezTo>
                  <a:lnTo>
                    <a:pt x="1201" y="4006"/>
                  </a:lnTo>
                  <a:lnTo>
                    <a:pt x="21282" y="1671"/>
                  </a:lnTo>
                  <a:cubicBezTo>
                    <a:pt x="21749" y="1637"/>
                    <a:pt x="22083" y="1204"/>
                    <a:pt x="21983" y="737"/>
                  </a:cubicBezTo>
                  <a:cubicBezTo>
                    <a:pt x="21888" y="293"/>
                    <a:pt x="21522" y="0"/>
                    <a:pt x="2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7"/>
            <p:cNvSpPr/>
            <p:nvPr/>
          </p:nvSpPr>
          <p:spPr>
            <a:xfrm>
              <a:off x="4653366" y="758264"/>
              <a:ext cx="328139" cy="69249"/>
            </a:xfrm>
            <a:custGeom>
              <a:rect b="b" l="l" r="r" t="t"/>
              <a:pathLst>
                <a:path extrusionOk="0" h="2436" w="11543">
                  <a:moveTo>
                    <a:pt x="1" y="0"/>
                  </a:moveTo>
                  <a:lnTo>
                    <a:pt x="8073" y="2435"/>
                  </a:lnTo>
                  <a:lnTo>
                    <a:pt x="11542" y="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7"/>
            <p:cNvSpPr/>
            <p:nvPr/>
          </p:nvSpPr>
          <p:spPr>
            <a:xfrm>
              <a:off x="3818905" y="684467"/>
              <a:ext cx="114762" cy="290330"/>
            </a:xfrm>
            <a:custGeom>
              <a:rect b="b" l="l" r="r" t="t"/>
              <a:pathLst>
                <a:path extrusionOk="0" h="10213" w="4037">
                  <a:moveTo>
                    <a:pt x="1311" y="1"/>
                  </a:moveTo>
                  <a:cubicBezTo>
                    <a:pt x="617" y="1"/>
                    <a:pt x="30" y="585"/>
                    <a:pt x="1" y="1329"/>
                  </a:cubicBezTo>
                  <a:lnTo>
                    <a:pt x="1" y="8500"/>
                  </a:lnTo>
                  <a:cubicBezTo>
                    <a:pt x="67" y="9334"/>
                    <a:pt x="734" y="10035"/>
                    <a:pt x="1568" y="10101"/>
                  </a:cubicBezTo>
                  <a:lnTo>
                    <a:pt x="2469" y="10202"/>
                  </a:lnTo>
                  <a:cubicBezTo>
                    <a:pt x="2528" y="10209"/>
                    <a:pt x="2586" y="10212"/>
                    <a:pt x="2643" y="10212"/>
                  </a:cubicBezTo>
                  <a:cubicBezTo>
                    <a:pt x="3373" y="10212"/>
                    <a:pt x="4003" y="9640"/>
                    <a:pt x="4003" y="8867"/>
                  </a:cubicBezTo>
                  <a:lnTo>
                    <a:pt x="4037" y="1796"/>
                  </a:lnTo>
                  <a:cubicBezTo>
                    <a:pt x="4003" y="928"/>
                    <a:pt x="3336" y="228"/>
                    <a:pt x="2469" y="128"/>
                  </a:cubicBezTo>
                  <a:lnTo>
                    <a:pt x="1568" y="28"/>
                  </a:lnTo>
                  <a:cubicBezTo>
                    <a:pt x="1481" y="9"/>
                    <a:pt x="1395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7"/>
            <p:cNvSpPr/>
            <p:nvPr/>
          </p:nvSpPr>
          <p:spPr>
            <a:xfrm>
              <a:off x="3836132" y="906883"/>
              <a:ext cx="79512" cy="172384"/>
            </a:xfrm>
            <a:custGeom>
              <a:rect b="b" l="l" r="r" t="t"/>
              <a:pathLst>
                <a:path extrusionOk="0" h="6064" w="2797">
                  <a:moveTo>
                    <a:pt x="601" y="1"/>
                  </a:moveTo>
                  <a:cubicBezTo>
                    <a:pt x="274" y="1"/>
                    <a:pt x="1" y="308"/>
                    <a:pt x="62" y="643"/>
                  </a:cubicBezTo>
                  <a:lnTo>
                    <a:pt x="762" y="5480"/>
                  </a:lnTo>
                  <a:cubicBezTo>
                    <a:pt x="835" y="5860"/>
                    <a:pt x="1172" y="6063"/>
                    <a:pt x="1482" y="6063"/>
                  </a:cubicBezTo>
                  <a:cubicBezTo>
                    <a:pt x="1743" y="6063"/>
                    <a:pt x="1984" y="5918"/>
                    <a:pt x="2030" y="5613"/>
                  </a:cubicBezTo>
                  <a:lnTo>
                    <a:pt x="2764" y="910"/>
                  </a:lnTo>
                  <a:cubicBezTo>
                    <a:pt x="2797" y="543"/>
                    <a:pt x="2497" y="209"/>
                    <a:pt x="2130" y="176"/>
                  </a:cubicBezTo>
                  <a:lnTo>
                    <a:pt x="695" y="9"/>
                  </a:lnTo>
                  <a:cubicBezTo>
                    <a:pt x="664" y="3"/>
                    <a:pt x="632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7"/>
            <p:cNvSpPr/>
            <p:nvPr/>
          </p:nvSpPr>
          <p:spPr>
            <a:xfrm>
              <a:off x="3847361" y="656352"/>
              <a:ext cx="58816" cy="56827"/>
            </a:xfrm>
            <a:custGeom>
              <a:rect b="b" l="l" r="r" t="t"/>
              <a:pathLst>
                <a:path extrusionOk="0" h="1999" w="2069">
                  <a:moveTo>
                    <a:pt x="870" y="1"/>
                  </a:moveTo>
                  <a:cubicBezTo>
                    <a:pt x="402" y="1"/>
                    <a:pt x="0" y="375"/>
                    <a:pt x="0" y="883"/>
                  </a:cubicBezTo>
                  <a:cubicBezTo>
                    <a:pt x="34" y="1450"/>
                    <a:pt x="467" y="1917"/>
                    <a:pt x="1034" y="1984"/>
                  </a:cubicBezTo>
                  <a:cubicBezTo>
                    <a:pt x="1086" y="1994"/>
                    <a:pt x="1138" y="1998"/>
                    <a:pt x="1189" y="1998"/>
                  </a:cubicBezTo>
                  <a:cubicBezTo>
                    <a:pt x="1661" y="1998"/>
                    <a:pt x="2068" y="1598"/>
                    <a:pt x="2068" y="1117"/>
                  </a:cubicBezTo>
                  <a:cubicBezTo>
                    <a:pt x="2035" y="550"/>
                    <a:pt x="1601" y="83"/>
                    <a:pt x="1034" y="16"/>
                  </a:cubicBezTo>
                  <a:cubicBezTo>
                    <a:pt x="979" y="6"/>
                    <a:pt x="92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7"/>
            <p:cNvSpPr/>
            <p:nvPr/>
          </p:nvSpPr>
          <p:spPr>
            <a:xfrm>
              <a:off x="3876755" y="585681"/>
              <a:ext cx="375527" cy="77778"/>
            </a:xfrm>
            <a:custGeom>
              <a:rect b="b" l="l" r="r" t="t"/>
              <a:pathLst>
                <a:path extrusionOk="0" h="2736" w="13210">
                  <a:moveTo>
                    <a:pt x="4103" y="0"/>
                  </a:moveTo>
                  <a:lnTo>
                    <a:pt x="0" y="1868"/>
                  </a:lnTo>
                  <a:lnTo>
                    <a:pt x="13210" y="2735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3475643" y="611266"/>
              <a:ext cx="401140" cy="80649"/>
            </a:xfrm>
            <a:custGeom>
              <a:rect b="b" l="l" r="r" t="t"/>
              <a:pathLst>
                <a:path extrusionOk="0" h="2837" w="14111">
                  <a:moveTo>
                    <a:pt x="0" y="1"/>
                  </a:moveTo>
                  <a:lnTo>
                    <a:pt x="9941" y="2836"/>
                  </a:lnTo>
                  <a:lnTo>
                    <a:pt x="14110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4743453" y="1224788"/>
              <a:ext cx="224776" cy="46507"/>
            </a:xfrm>
            <a:custGeom>
              <a:rect b="b" l="l" r="r" t="t"/>
              <a:pathLst>
                <a:path extrusionOk="0" h="1636" w="7907">
                  <a:moveTo>
                    <a:pt x="1" y="1"/>
                  </a:moveTo>
                  <a:lnTo>
                    <a:pt x="5505" y="1635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7"/>
            <p:cNvSpPr/>
            <p:nvPr/>
          </p:nvSpPr>
          <p:spPr>
            <a:xfrm>
              <a:off x="3826495" y="1173249"/>
              <a:ext cx="96739" cy="242344"/>
            </a:xfrm>
            <a:custGeom>
              <a:rect b="b" l="l" r="r" t="t"/>
              <a:pathLst>
                <a:path extrusionOk="0" h="8525" w="3403">
                  <a:moveTo>
                    <a:pt x="1166" y="0"/>
                  </a:moveTo>
                  <a:cubicBezTo>
                    <a:pt x="540" y="0"/>
                    <a:pt x="31" y="503"/>
                    <a:pt x="0" y="1147"/>
                  </a:cubicBezTo>
                  <a:lnTo>
                    <a:pt x="0" y="7151"/>
                  </a:lnTo>
                  <a:cubicBezTo>
                    <a:pt x="34" y="7885"/>
                    <a:pt x="634" y="8452"/>
                    <a:pt x="1335" y="8485"/>
                  </a:cubicBezTo>
                  <a:lnTo>
                    <a:pt x="2102" y="8519"/>
                  </a:lnTo>
                  <a:cubicBezTo>
                    <a:pt x="2142" y="8522"/>
                    <a:pt x="2181" y="8524"/>
                    <a:pt x="2220" y="8524"/>
                  </a:cubicBezTo>
                  <a:cubicBezTo>
                    <a:pt x="2869" y="8524"/>
                    <a:pt x="3403" y="8014"/>
                    <a:pt x="3403" y="7384"/>
                  </a:cubicBezTo>
                  <a:lnTo>
                    <a:pt x="3403" y="1414"/>
                  </a:lnTo>
                  <a:cubicBezTo>
                    <a:pt x="3369" y="680"/>
                    <a:pt x="2802" y="113"/>
                    <a:pt x="2102" y="79"/>
                  </a:cubicBezTo>
                  <a:lnTo>
                    <a:pt x="1335" y="13"/>
                  </a:lnTo>
                  <a:cubicBezTo>
                    <a:pt x="1278" y="4"/>
                    <a:pt x="1221" y="0"/>
                    <a:pt x="1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7"/>
            <p:cNvSpPr/>
            <p:nvPr/>
          </p:nvSpPr>
          <p:spPr>
            <a:xfrm>
              <a:off x="3841761" y="1360330"/>
              <a:ext cx="67259" cy="143246"/>
            </a:xfrm>
            <a:custGeom>
              <a:rect b="b" l="l" r="r" t="t"/>
              <a:pathLst>
                <a:path extrusionOk="0" h="5039" w="2366">
                  <a:moveTo>
                    <a:pt x="541" y="0"/>
                  </a:moveTo>
                  <a:cubicBezTo>
                    <a:pt x="235" y="0"/>
                    <a:pt x="1" y="255"/>
                    <a:pt x="64" y="570"/>
                  </a:cubicBezTo>
                  <a:lnTo>
                    <a:pt x="664" y="4573"/>
                  </a:lnTo>
                  <a:cubicBezTo>
                    <a:pt x="700" y="4878"/>
                    <a:pt x="948" y="5038"/>
                    <a:pt x="1201" y="5038"/>
                  </a:cubicBezTo>
                  <a:cubicBezTo>
                    <a:pt x="1418" y="5038"/>
                    <a:pt x="1639" y="4920"/>
                    <a:pt x="1732" y="4673"/>
                  </a:cubicBezTo>
                  <a:lnTo>
                    <a:pt x="2332" y="703"/>
                  </a:lnTo>
                  <a:cubicBezTo>
                    <a:pt x="2365" y="370"/>
                    <a:pt x="2132" y="103"/>
                    <a:pt x="1798" y="70"/>
                  </a:cubicBezTo>
                  <a:lnTo>
                    <a:pt x="598" y="3"/>
                  </a:lnTo>
                  <a:cubicBezTo>
                    <a:pt x="579" y="1"/>
                    <a:pt x="56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7"/>
            <p:cNvSpPr/>
            <p:nvPr/>
          </p:nvSpPr>
          <p:spPr>
            <a:xfrm>
              <a:off x="3851142" y="1149654"/>
              <a:ext cx="49350" cy="46934"/>
            </a:xfrm>
            <a:custGeom>
              <a:rect b="b" l="l" r="r" t="t"/>
              <a:pathLst>
                <a:path extrusionOk="0" h="1651" w="1736">
                  <a:moveTo>
                    <a:pt x="749" y="0"/>
                  </a:moveTo>
                  <a:cubicBezTo>
                    <a:pt x="335" y="0"/>
                    <a:pt x="1" y="316"/>
                    <a:pt x="1" y="742"/>
                  </a:cubicBezTo>
                  <a:cubicBezTo>
                    <a:pt x="1" y="1243"/>
                    <a:pt x="401" y="1610"/>
                    <a:pt x="868" y="1643"/>
                  </a:cubicBezTo>
                  <a:cubicBezTo>
                    <a:pt x="905" y="1648"/>
                    <a:pt x="942" y="1651"/>
                    <a:pt x="978" y="1651"/>
                  </a:cubicBezTo>
                  <a:cubicBezTo>
                    <a:pt x="1396" y="1651"/>
                    <a:pt x="1735" y="1308"/>
                    <a:pt x="1735" y="909"/>
                  </a:cubicBezTo>
                  <a:cubicBezTo>
                    <a:pt x="1735" y="409"/>
                    <a:pt x="1335" y="42"/>
                    <a:pt x="868" y="9"/>
                  </a:cubicBezTo>
                  <a:cubicBezTo>
                    <a:pt x="828" y="3"/>
                    <a:pt x="78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7"/>
            <p:cNvSpPr/>
            <p:nvPr/>
          </p:nvSpPr>
          <p:spPr>
            <a:xfrm>
              <a:off x="3875789" y="1084442"/>
              <a:ext cx="261760" cy="53131"/>
            </a:xfrm>
            <a:custGeom>
              <a:rect b="b" l="l" r="r" t="t"/>
              <a:pathLst>
                <a:path extrusionOk="0" h="1869" w="9208">
                  <a:moveTo>
                    <a:pt x="2836" y="1"/>
                  </a:moveTo>
                  <a:lnTo>
                    <a:pt x="1" y="1769"/>
                  </a:lnTo>
                  <a:lnTo>
                    <a:pt x="9208" y="1869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7"/>
            <p:cNvSpPr/>
            <p:nvPr/>
          </p:nvSpPr>
          <p:spPr>
            <a:xfrm>
              <a:off x="3602714" y="1131859"/>
              <a:ext cx="273103" cy="53131"/>
            </a:xfrm>
            <a:custGeom>
              <a:rect b="b" l="l" r="r" t="t"/>
              <a:pathLst>
                <a:path extrusionOk="0" h="1869" w="9607">
                  <a:moveTo>
                    <a:pt x="0" y="1"/>
                  </a:moveTo>
                  <a:lnTo>
                    <a:pt x="6738" y="1869"/>
                  </a:lnTo>
                  <a:lnTo>
                    <a:pt x="960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7"/>
            <p:cNvSpPr/>
            <p:nvPr/>
          </p:nvSpPr>
          <p:spPr>
            <a:xfrm>
              <a:off x="4120862" y="1027046"/>
              <a:ext cx="640642" cy="276855"/>
            </a:xfrm>
            <a:custGeom>
              <a:rect b="b" l="l" r="r" t="t"/>
              <a:pathLst>
                <a:path extrusionOk="0" h="9739" w="22536">
                  <a:moveTo>
                    <a:pt x="3047" y="0"/>
                  </a:moveTo>
                  <a:cubicBezTo>
                    <a:pt x="1242" y="0"/>
                    <a:pt x="1" y="1914"/>
                    <a:pt x="853" y="3588"/>
                  </a:cubicBezTo>
                  <a:lnTo>
                    <a:pt x="1921" y="5923"/>
                  </a:lnTo>
                  <a:cubicBezTo>
                    <a:pt x="2688" y="7624"/>
                    <a:pt x="4323" y="8791"/>
                    <a:pt x="6191" y="8958"/>
                  </a:cubicBezTo>
                  <a:lnTo>
                    <a:pt x="16698" y="9725"/>
                  </a:lnTo>
                  <a:cubicBezTo>
                    <a:pt x="16807" y="9734"/>
                    <a:pt x="16916" y="9739"/>
                    <a:pt x="17024" y="9739"/>
                  </a:cubicBezTo>
                  <a:cubicBezTo>
                    <a:pt x="18572" y="9739"/>
                    <a:pt x="20017" y="8860"/>
                    <a:pt x="20734" y="7457"/>
                  </a:cubicBezTo>
                  <a:lnTo>
                    <a:pt x="21768" y="5389"/>
                  </a:lnTo>
                  <a:cubicBezTo>
                    <a:pt x="22536" y="3721"/>
                    <a:pt x="21435" y="1753"/>
                    <a:pt x="19633" y="1586"/>
                  </a:cubicBezTo>
                  <a:lnTo>
                    <a:pt x="3355" y="19"/>
                  </a:lnTo>
                  <a:cubicBezTo>
                    <a:pt x="3251" y="6"/>
                    <a:pt x="3148" y="0"/>
                    <a:pt x="3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7"/>
            <p:cNvSpPr/>
            <p:nvPr/>
          </p:nvSpPr>
          <p:spPr>
            <a:xfrm>
              <a:off x="4147016" y="1098911"/>
              <a:ext cx="588876" cy="204991"/>
            </a:xfrm>
            <a:custGeom>
              <a:rect b="b" l="l" r="r" t="t"/>
              <a:pathLst>
                <a:path extrusionOk="0" h="7211" w="20715">
                  <a:moveTo>
                    <a:pt x="2089" y="1"/>
                  </a:moveTo>
                  <a:cubicBezTo>
                    <a:pt x="1977" y="1"/>
                    <a:pt x="1868" y="9"/>
                    <a:pt x="1768" y="26"/>
                  </a:cubicBezTo>
                  <a:cubicBezTo>
                    <a:pt x="634" y="192"/>
                    <a:pt x="0" y="1460"/>
                    <a:pt x="567" y="2461"/>
                  </a:cubicBezTo>
                  <a:lnTo>
                    <a:pt x="1001" y="3428"/>
                  </a:lnTo>
                  <a:cubicBezTo>
                    <a:pt x="1768" y="5129"/>
                    <a:pt x="3403" y="6263"/>
                    <a:pt x="5271" y="6430"/>
                  </a:cubicBezTo>
                  <a:lnTo>
                    <a:pt x="15778" y="7197"/>
                  </a:lnTo>
                  <a:cubicBezTo>
                    <a:pt x="15887" y="7206"/>
                    <a:pt x="15996" y="7211"/>
                    <a:pt x="16104" y="7211"/>
                  </a:cubicBezTo>
                  <a:cubicBezTo>
                    <a:pt x="17656" y="7211"/>
                    <a:pt x="19131" y="6330"/>
                    <a:pt x="19848" y="4896"/>
                  </a:cubicBezTo>
                  <a:lnTo>
                    <a:pt x="20248" y="4062"/>
                  </a:lnTo>
                  <a:cubicBezTo>
                    <a:pt x="20715" y="3095"/>
                    <a:pt x="20248" y="1960"/>
                    <a:pt x="19247" y="1560"/>
                  </a:cubicBezTo>
                  <a:cubicBezTo>
                    <a:pt x="19047" y="1493"/>
                    <a:pt x="18847" y="1460"/>
                    <a:pt x="18647" y="1460"/>
                  </a:cubicBezTo>
                  <a:lnTo>
                    <a:pt x="2435" y="26"/>
                  </a:lnTo>
                  <a:cubicBezTo>
                    <a:pt x="2318" y="9"/>
                    <a:pt x="2202" y="1"/>
                    <a:pt x="2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7"/>
            <p:cNvSpPr/>
            <p:nvPr/>
          </p:nvSpPr>
          <p:spPr>
            <a:xfrm>
              <a:off x="4304419" y="1153634"/>
              <a:ext cx="286407" cy="234783"/>
            </a:xfrm>
            <a:custGeom>
              <a:rect b="b" l="l" r="r" t="t"/>
              <a:pathLst>
                <a:path extrusionOk="0" h="8259" w="10075">
                  <a:moveTo>
                    <a:pt x="3708" y="0"/>
                  </a:moveTo>
                  <a:cubicBezTo>
                    <a:pt x="1609" y="0"/>
                    <a:pt x="28" y="569"/>
                    <a:pt x="0" y="2871"/>
                  </a:cubicBezTo>
                  <a:cubicBezTo>
                    <a:pt x="0" y="5706"/>
                    <a:pt x="2169" y="8041"/>
                    <a:pt x="5004" y="8241"/>
                  </a:cubicBezTo>
                  <a:cubicBezTo>
                    <a:pt x="5138" y="8253"/>
                    <a:pt x="5271" y="8259"/>
                    <a:pt x="5404" y="8259"/>
                  </a:cubicBezTo>
                  <a:cubicBezTo>
                    <a:pt x="7902" y="8259"/>
                    <a:pt x="10009" y="6206"/>
                    <a:pt x="10041" y="3671"/>
                  </a:cubicBezTo>
                  <a:cubicBezTo>
                    <a:pt x="10074" y="936"/>
                    <a:pt x="7906" y="302"/>
                    <a:pt x="5137" y="69"/>
                  </a:cubicBezTo>
                  <a:cubicBezTo>
                    <a:pt x="4644" y="27"/>
                    <a:pt x="4163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7"/>
            <p:cNvSpPr/>
            <p:nvPr/>
          </p:nvSpPr>
          <p:spPr>
            <a:xfrm>
              <a:off x="4371735" y="1208385"/>
              <a:ext cx="146032" cy="146544"/>
            </a:xfrm>
            <a:custGeom>
              <a:rect b="b" l="l" r="r" t="t"/>
              <a:pathLst>
                <a:path extrusionOk="0" h="5155" w="5137">
                  <a:moveTo>
                    <a:pt x="2345" y="0"/>
                  </a:moveTo>
                  <a:cubicBezTo>
                    <a:pt x="1046" y="0"/>
                    <a:pt x="1" y="1087"/>
                    <a:pt x="1" y="2412"/>
                  </a:cubicBezTo>
                  <a:cubicBezTo>
                    <a:pt x="34" y="3847"/>
                    <a:pt x="1135" y="5014"/>
                    <a:pt x="2569" y="5148"/>
                  </a:cubicBezTo>
                  <a:cubicBezTo>
                    <a:pt x="2629" y="5152"/>
                    <a:pt x="2687" y="5154"/>
                    <a:pt x="2746" y="5154"/>
                  </a:cubicBezTo>
                  <a:cubicBezTo>
                    <a:pt x="4067" y="5154"/>
                    <a:pt x="5136" y="4088"/>
                    <a:pt x="5104" y="2746"/>
                  </a:cubicBezTo>
                  <a:cubicBezTo>
                    <a:pt x="5104" y="1312"/>
                    <a:pt x="4004" y="111"/>
                    <a:pt x="2569" y="11"/>
                  </a:cubicBezTo>
                  <a:cubicBezTo>
                    <a:pt x="2494" y="4"/>
                    <a:pt x="241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7"/>
            <p:cNvSpPr/>
            <p:nvPr/>
          </p:nvSpPr>
          <p:spPr>
            <a:xfrm>
              <a:off x="4399253" y="1235079"/>
              <a:ext cx="90115" cy="92304"/>
            </a:xfrm>
            <a:custGeom>
              <a:rect b="b" l="l" r="r" t="t"/>
              <a:pathLst>
                <a:path extrusionOk="0" h="3247" w="3170">
                  <a:moveTo>
                    <a:pt x="1413" y="1"/>
                  </a:moveTo>
                  <a:cubicBezTo>
                    <a:pt x="1055" y="1"/>
                    <a:pt x="707" y="133"/>
                    <a:pt x="467" y="373"/>
                  </a:cubicBezTo>
                  <a:cubicBezTo>
                    <a:pt x="167" y="673"/>
                    <a:pt x="0" y="1040"/>
                    <a:pt x="0" y="1473"/>
                  </a:cubicBezTo>
                  <a:cubicBezTo>
                    <a:pt x="33" y="2374"/>
                    <a:pt x="734" y="3141"/>
                    <a:pt x="1668" y="3241"/>
                  </a:cubicBezTo>
                  <a:cubicBezTo>
                    <a:pt x="1705" y="3245"/>
                    <a:pt x="1742" y="3246"/>
                    <a:pt x="1780" y="3246"/>
                  </a:cubicBezTo>
                  <a:cubicBezTo>
                    <a:pt x="2115" y="3246"/>
                    <a:pt x="2466" y="3114"/>
                    <a:pt x="2735" y="2874"/>
                  </a:cubicBezTo>
                  <a:cubicBezTo>
                    <a:pt x="3036" y="2608"/>
                    <a:pt x="3169" y="2207"/>
                    <a:pt x="3169" y="1807"/>
                  </a:cubicBezTo>
                  <a:cubicBezTo>
                    <a:pt x="3169" y="873"/>
                    <a:pt x="2435" y="106"/>
                    <a:pt x="1535" y="6"/>
                  </a:cubicBezTo>
                  <a:cubicBezTo>
                    <a:pt x="1494" y="2"/>
                    <a:pt x="1454" y="1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8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Architecture:</a:t>
            </a:r>
            <a:endParaRPr/>
          </a:p>
        </p:txBody>
      </p:sp>
      <p:sp>
        <p:nvSpPr>
          <p:cNvPr id="1002" name="Google Shape;1002;p5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1003" name="Google Shape;1003;p58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Optimization</a:t>
            </a:r>
            <a:endParaRPr/>
          </a:p>
        </p:txBody>
      </p:sp>
      <p:sp>
        <p:nvSpPr>
          <p:cNvPr id="1004" name="Google Shape;1004;p58"/>
          <p:cNvSpPr txBox="1"/>
          <p:nvPr>
            <p:ph idx="3" type="subTitle"/>
          </p:nvPr>
        </p:nvSpPr>
        <p:spPr>
          <a:xfrm>
            <a:off x="3470875" y="1833925"/>
            <a:ext cx="18558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Solution</a:t>
            </a:r>
            <a:endParaRPr/>
          </a:p>
        </p:txBody>
      </p:sp>
      <p:sp>
        <p:nvSpPr>
          <p:cNvPr id="1005" name="Google Shape;1005;p58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Scaling</a:t>
            </a:r>
            <a:endParaRPr/>
          </a:p>
        </p:txBody>
      </p:sp>
      <p:sp>
        <p:nvSpPr>
          <p:cNvPr id="1006" name="Google Shape;1006;p58"/>
          <p:cNvSpPr txBox="1"/>
          <p:nvPr>
            <p:ph idx="5" type="subTitle"/>
          </p:nvPr>
        </p:nvSpPr>
        <p:spPr>
          <a:xfrm>
            <a:off x="6217850" y="1833925"/>
            <a:ext cx="19755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Balancing</a:t>
            </a:r>
            <a:endParaRPr/>
          </a:p>
        </p:txBody>
      </p:sp>
      <p:sp>
        <p:nvSpPr>
          <p:cNvPr id="1007" name="Google Shape;1007;p58"/>
          <p:cNvSpPr txBox="1"/>
          <p:nvPr>
            <p:ph idx="14" type="subTitle"/>
          </p:nvPr>
        </p:nvSpPr>
        <p:spPr>
          <a:xfrm>
            <a:off x="6216175" y="3213475"/>
            <a:ext cx="19755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1008" name="Google Shape;1008;p58"/>
          <p:cNvSpPr txBox="1"/>
          <p:nvPr/>
        </p:nvSpPr>
        <p:spPr>
          <a:xfrm>
            <a:off x="723900" y="2523700"/>
            <a:ext cx="248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 and responsiveness enhancement.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9" name="Google Shape;1009;p58"/>
          <p:cNvSpPr txBox="1"/>
          <p:nvPr/>
        </p:nvSpPr>
        <p:spPr>
          <a:xfrm>
            <a:off x="3470875" y="2523700"/>
            <a:ext cx="248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Flexible, scalable cloud resources.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0" name="Google Shape;1010;p58"/>
          <p:cNvSpPr txBox="1"/>
          <p:nvPr/>
        </p:nvSpPr>
        <p:spPr>
          <a:xfrm>
            <a:off x="723900" y="3957075"/>
            <a:ext cx="248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Easy component upgrades.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58"/>
          <p:cNvSpPr txBox="1"/>
          <p:nvPr/>
        </p:nvSpPr>
        <p:spPr>
          <a:xfrm>
            <a:off x="6281750" y="3903250"/>
            <a:ext cx="248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Dynamic resource adjustment.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2" name="Google Shape;1012;p58"/>
          <p:cNvSpPr txBox="1"/>
          <p:nvPr/>
        </p:nvSpPr>
        <p:spPr>
          <a:xfrm>
            <a:off x="3502825" y="3957075"/>
            <a:ext cx="248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Expand database capacity.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3" name="Google Shape;1013;p58"/>
          <p:cNvSpPr txBox="1"/>
          <p:nvPr/>
        </p:nvSpPr>
        <p:spPr>
          <a:xfrm>
            <a:off x="6217850" y="2523700"/>
            <a:ext cx="248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Even traffic distribution.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Solutions</a:t>
            </a:r>
            <a:endParaRPr/>
          </a:p>
        </p:txBody>
      </p:sp>
      <p:sp>
        <p:nvSpPr>
          <p:cNvPr id="1019" name="Google Shape;1019;p59"/>
          <p:cNvSpPr txBox="1"/>
          <p:nvPr>
            <p:ph idx="1" type="subTitle"/>
          </p:nvPr>
        </p:nvSpPr>
        <p:spPr>
          <a:xfrm>
            <a:off x="750800" y="1501601"/>
            <a:ext cx="34035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Challenges</a:t>
            </a:r>
            <a:endParaRPr sz="2600"/>
          </a:p>
        </p:txBody>
      </p:sp>
      <p:sp>
        <p:nvSpPr>
          <p:cNvPr id="1020" name="Google Shape;1020;p59"/>
          <p:cNvSpPr txBox="1"/>
          <p:nvPr>
            <p:ph idx="2" type="subTitle"/>
          </p:nvPr>
        </p:nvSpPr>
        <p:spPr>
          <a:xfrm>
            <a:off x="750800" y="2336855"/>
            <a:ext cx="3403500" cy="19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encountered issues with managing diverse subscription types and applying dynamic discounts. Ensuring data consistency and user experience across various scenarios also posed difficulties.</a:t>
            </a:r>
            <a:endParaRPr/>
          </a:p>
        </p:txBody>
      </p:sp>
      <p:sp>
        <p:nvSpPr>
          <p:cNvPr id="1021" name="Google Shape;1021;p59"/>
          <p:cNvSpPr txBox="1"/>
          <p:nvPr>
            <p:ph idx="3" type="subTitle"/>
          </p:nvPr>
        </p:nvSpPr>
        <p:spPr>
          <a:xfrm>
            <a:off x="4989702" y="1501601"/>
            <a:ext cx="34035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Solutions</a:t>
            </a:r>
            <a:endParaRPr sz="2600"/>
          </a:p>
        </p:txBody>
      </p:sp>
      <p:sp>
        <p:nvSpPr>
          <p:cNvPr id="1022" name="Google Shape;1022;p59"/>
          <p:cNvSpPr txBox="1"/>
          <p:nvPr>
            <p:ph idx="4" type="subTitle"/>
          </p:nvPr>
        </p:nvSpPr>
        <p:spPr>
          <a:xfrm>
            <a:off x="4989703" y="2202380"/>
            <a:ext cx="3403500" cy="19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a robust subscription management system and optimized discount algorithms. Utilized data validation techniques and streamlined user interfaces to enhance overall functionality and consistency.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60"/>
          <p:cNvSpPr/>
          <p:nvPr/>
        </p:nvSpPr>
        <p:spPr>
          <a:xfrm>
            <a:off x="720000" y="1830918"/>
            <a:ext cx="22506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0"/>
          <p:cNvSpPr txBox="1"/>
          <p:nvPr>
            <p:ph idx="1" type="subTitle"/>
          </p:nvPr>
        </p:nvSpPr>
        <p:spPr>
          <a:xfrm>
            <a:off x="720000" y="2353450"/>
            <a:ext cx="46257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We’ve successfully developed a comprehensive grocery eCommerce platform, featuring robust subscription and product management capabilities. Our project addresses key user needs and incorporates advanced functionalities.</a:t>
            </a:r>
            <a:endParaRPr/>
          </a:p>
        </p:txBody>
      </p:sp>
      <p:sp>
        <p:nvSpPr>
          <p:cNvPr id="1029" name="Google Shape;1029;p60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030" name="Google Shape;1030;p60"/>
          <p:cNvGrpSpPr/>
          <p:nvPr/>
        </p:nvGrpSpPr>
        <p:grpSpPr>
          <a:xfrm>
            <a:off x="5345694" y="853829"/>
            <a:ext cx="2495606" cy="3435844"/>
            <a:chOff x="5928394" y="1169179"/>
            <a:chExt cx="2495606" cy="3435844"/>
          </a:xfrm>
        </p:grpSpPr>
        <p:sp>
          <p:nvSpPr>
            <p:cNvPr id="1031" name="Google Shape;1031;p60"/>
            <p:cNvSpPr/>
            <p:nvPr/>
          </p:nvSpPr>
          <p:spPr>
            <a:xfrm flipH="1">
              <a:off x="7148465" y="4415424"/>
              <a:ext cx="1275535" cy="189599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2" name="Google Shape;1032;p60"/>
            <p:cNvGrpSpPr/>
            <p:nvPr/>
          </p:nvGrpSpPr>
          <p:grpSpPr>
            <a:xfrm>
              <a:off x="7148475" y="1411383"/>
              <a:ext cx="1101650" cy="3117026"/>
              <a:chOff x="7148475" y="1411383"/>
              <a:chExt cx="1101650" cy="3117026"/>
            </a:xfrm>
          </p:grpSpPr>
          <p:sp>
            <p:nvSpPr>
              <p:cNvPr id="1033" name="Google Shape;1033;p60"/>
              <p:cNvSpPr/>
              <p:nvPr/>
            </p:nvSpPr>
            <p:spPr>
              <a:xfrm>
                <a:off x="7236875" y="2107463"/>
                <a:ext cx="62575" cy="151644"/>
              </a:xfrm>
              <a:custGeom>
                <a:rect b="b" l="l" r="r" t="t"/>
                <a:pathLst>
                  <a:path extrusionOk="0" h="6206" w="2503">
                    <a:moveTo>
                      <a:pt x="568" y="1"/>
                    </a:moveTo>
                    <a:cubicBezTo>
                      <a:pt x="234" y="1"/>
                      <a:pt x="1" y="334"/>
                      <a:pt x="101" y="634"/>
                    </a:cubicBezTo>
                    <a:lnTo>
                      <a:pt x="1835" y="6205"/>
                    </a:lnTo>
                    <a:lnTo>
                      <a:pt x="2502" y="620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60"/>
              <p:cNvSpPr/>
              <p:nvPr/>
            </p:nvSpPr>
            <p:spPr>
              <a:xfrm>
                <a:off x="7148475" y="2144971"/>
                <a:ext cx="107600" cy="261650"/>
              </a:xfrm>
              <a:custGeom>
                <a:rect b="b" l="l" r="r" t="t"/>
                <a:pathLst>
                  <a:path extrusionOk="0" h="10708" w="4304">
                    <a:moveTo>
                      <a:pt x="1002" y="0"/>
                    </a:moveTo>
                    <a:cubicBezTo>
                      <a:pt x="434" y="0"/>
                      <a:pt x="1" y="567"/>
                      <a:pt x="168" y="1134"/>
                    </a:cubicBezTo>
                    <a:lnTo>
                      <a:pt x="2903" y="10074"/>
                    </a:lnTo>
                    <a:cubicBezTo>
                      <a:pt x="3036" y="10441"/>
                      <a:pt x="3370" y="10708"/>
                      <a:pt x="3737" y="10708"/>
                    </a:cubicBezTo>
                    <a:lnTo>
                      <a:pt x="4304" y="10708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60"/>
              <p:cNvSpPr/>
              <p:nvPr/>
            </p:nvSpPr>
            <p:spPr>
              <a:xfrm>
                <a:off x="7172675" y="1970896"/>
                <a:ext cx="481200" cy="435725"/>
              </a:xfrm>
              <a:custGeom>
                <a:rect b="b" l="l" r="r" t="t"/>
                <a:pathLst>
                  <a:path extrusionOk="0" h="17832" w="19248">
                    <a:moveTo>
                      <a:pt x="3831" y="0"/>
                    </a:moveTo>
                    <a:cubicBezTo>
                      <a:pt x="3694" y="0"/>
                      <a:pt x="3556" y="125"/>
                      <a:pt x="3636" y="286"/>
                    </a:cubicBezTo>
                    <a:lnTo>
                      <a:pt x="5271" y="5590"/>
                    </a:lnTo>
                    <a:lnTo>
                      <a:pt x="3169" y="5590"/>
                    </a:lnTo>
                    <a:lnTo>
                      <a:pt x="3636" y="7091"/>
                    </a:lnTo>
                    <a:lnTo>
                      <a:pt x="0" y="7091"/>
                    </a:lnTo>
                    <a:lnTo>
                      <a:pt x="3336" y="17832"/>
                    </a:lnTo>
                    <a:lnTo>
                      <a:pt x="19247" y="17832"/>
                    </a:lnTo>
                    <a:lnTo>
                      <a:pt x="15945" y="7091"/>
                    </a:lnTo>
                    <a:lnTo>
                      <a:pt x="12843" y="7091"/>
                    </a:lnTo>
                    <a:lnTo>
                      <a:pt x="12376" y="5590"/>
                    </a:lnTo>
                    <a:lnTo>
                      <a:pt x="10107" y="5590"/>
                    </a:lnTo>
                    <a:lnTo>
                      <a:pt x="9273" y="2921"/>
                    </a:lnTo>
                    <a:cubicBezTo>
                      <a:pt x="9246" y="2811"/>
                      <a:pt x="9172" y="2746"/>
                      <a:pt x="9072" y="2746"/>
                    </a:cubicBezTo>
                    <a:cubicBezTo>
                      <a:pt x="9051" y="2746"/>
                      <a:pt x="9030" y="2749"/>
                      <a:pt x="9007" y="2754"/>
                    </a:cubicBezTo>
                    <a:cubicBezTo>
                      <a:pt x="8907" y="2788"/>
                      <a:pt x="8840" y="2921"/>
                      <a:pt x="8873" y="3021"/>
                    </a:cubicBezTo>
                    <a:lnTo>
                      <a:pt x="9674" y="5590"/>
                    </a:lnTo>
                    <a:lnTo>
                      <a:pt x="5704" y="5590"/>
                    </a:lnTo>
                    <a:lnTo>
                      <a:pt x="4036" y="186"/>
                    </a:lnTo>
                    <a:cubicBezTo>
                      <a:pt x="4010" y="54"/>
                      <a:pt x="3921" y="0"/>
                      <a:pt x="3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60"/>
              <p:cNvSpPr/>
              <p:nvPr/>
            </p:nvSpPr>
            <p:spPr>
              <a:xfrm>
                <a:off x="7172675" y="1970896"/>
                <a:ext cx="481200" cy="435725"/>
              </a:xfrm>
              <a:custGeom>
                <a:rect b="b" l="l" r="r" t="t"/>
                <a:pathLst>
                  <a:path extrusionOk="0" h="17832" w="19248">
                    <a:moveTo>
                      <a:pt x="3831" y="0"/>
                    </a:moveTo>
                    <a:cubicBezTo>
                      <a:pt x="3694" y="0"/>
                      <a:pt x="3556" y="125"/>
                      <a:pt x="3636" y="286"/>
                    </a:cubicBezTo>
                    <a:lnTo>
                      <a:pt x="5271" y="5590"/>
                    </a:lnTo>
                    <a:lnTo>
                      <a:pt x="3169" y="5590"/>
                    </a:lnTo>
                    <a:lnTo>
                      <a:pt x="3636" y="7091"/>
                    </a:lnTo>
                    <a:lnTo>
                      <a:pt x="0" y="7091"/>
                    </a:lnTo>
                    <a:lnTo>
                      <a:pt x="3336" y="17832"/>
                    </a:lnTo>
                    <a:lnTo>
                      <a:pt x="19247" y="17832"/>
                    </a:lnTo>
                    <a:lnTo>
                      <a:pt x="15945" y="7091"/>
                    </a:lnTo>
                    <a:lnTo>
                      <a:pt x="12843" y="7091"/>
                    </a:lnTo>
                    <a:lnTo>
                      <a:pt x="12376" y="5590"/>
                    </a:lnTo>
                    <a:lnTo>
                      <a:pt x="10107" y="5590"/>
                    </a:lnTo>
                    <a:lnTo>
                      <a:pt x="9273" y="2921"/>
                    </a:lnTo>
                    <a:cubicBezTo>
                      <a:pt x="9246" y="2811"/>
                      <a:pt x="9172" y="2746"/>
                      <a:pt x="9072" y="2746"/>
                    </a:cubicBezTo>
                    <a:cubicBezTo>
                      <a:pt x="9051" y="2746"/>
                      <a:pt x="9030" y="2749"/>
                      <a:pt x="9007" y="2754"/>
                    </a:cubicBezTo>
                    <a:cubicBezTo>
                      <a:pt x="8907" y="2788"/>
                      <a:pt x="8840" y="2921"/>
                      <a:pt x="8873" y="3021"/>
                    </a:cubicBezTo>
                    <a:lnTo>
                      <a:pt x="9674" y="5590"/>
                    </a:lnTo>
                    <a:lnTo>
                      <a:pt x="5704" y="5590"/>
                    </a:lnTo>
                    <a:lnTo>
                      <a:pt x="4036" y="186"/>
                    </a:lnTo>
                    <a:cubicBezTo>
                      <a:pt x="4010" y="54"/>
                      <a:pt x="3921" y="0"/>
                      <a:pt x="3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60"/>
              <p:cNvSpPr/>
              <p:nvPr/>
            </p:nvSpPr>
            <p:spPr>
              <a:xfrm>
                <a:off x="7812300" y="1952594"/>
                <a:ext cx="242700" cy="467881"/>
              </a:xfrm>
              <a:custGeom>
                <a:rect b="b" l="l" r="r" t="t"/>
                <a:pathLst>
                  <a:path extrusionOk="0" h="19148" w="9708">
                    <a:moveTo>
                      <a:pt x="3903" y="1"/>
                    </a:moveTo>
                    <a:lnTo>
                      <a:pt x="0" y="2469"/>
                    </a:lnTo>
                    <a:lnTo>
                      <a:pt x="1201" y="4537"/>
                    </a:lnTo>
                    <a:lnTo>
                      <a:pt x="2368" y="6672"/>
                    </a:lnTo>
                    <a:cubicBezTo>
                      <a:pt x="3136" y="8107"/>
                      <a:pt x="3870" y="9541"/>
                      <a:pt x="4570" y="11009"/>
                    </a:cubicBezTo>
                    <a:cubicBezTo>
                      <a:pt x="4904" y="11743"/>
                      <a:pt x="5204" y="12443"/>
                      <a:pt x="5504" y="13177"/>
                    </a:cubicBezTo>
                    <a:lnTo>
                      <a:pt x="5571" y="13310"/>
                    </a:lnTo>
                    <a:cubicBezTo>
                      <a:pt x="5571" y="13310"/>
                      <a:pt x="5571" y="13344"/>
                      <a:pt x="5571" y="13344"/>
                    </a:cubicBezTo>
                    <a:cubicBezTo>
                      <a:pt x="5571" y="13344"/>
                      <a:pt x="5604" y="13377"/>
                      <a:pt x="5604" y="13410"/>
                    </a:cubicBezTo>
                    <a:cubicBezTo>
                      <a:pt x="5637" y="13444"/>
                      <a:pt x="5637" y="13477"/>
                      <a:pt x="5671" y="13510"/>
                    </a:cubicBezTo>
                    <a:cubicBezTo>
                      <a:pt x="5671" y="13677"/>
                      <a:pt x="5671" y="13844"/>
                      <a:pt x="5604" y="13977"/>
                    </a:cubicBezTo>
                    <a:cubicBezTo>
                      <a:pt x="5371" y="14545"/>
                      <a:pt x="5037" y="15078"/>
                      <a:pt x="4603" y="15512"/>
                    </a:cubicBezTo>
                    <a:cubicBezTo>
                      <a:pt x="4103" y="16046"/>
                      <a:pt x="3536" y="16579"/>
                      <a:pt x="2969" y="17046"/>
                    </a:cubicBezTo>
                    <a:lnTo>
                      <a:pt x="3970" y="19148"/>
                    </a:lnTo>
                    <a:cubicBezTo>
                      <a:pt x="4403" y="19014"/>
                      <a:pt x="4870" y="18848"/>
                      <a:pt x="5304" y="18647"/>
                    </a:cubicBezTo>
                    <a:cubicBezTo>
                      <a:pt x="5738" y="18481"/>
                      <a:pt x="6138" y="18247"/>
                      <a:pt x="6538" y="18014"/>
                    </a:cubicBezTo>
                    <a:cubicBezTo>
                      <a:pt x="7472" y="17480"/>
                      <a:pt x="8306" y="16713"/>
                      <a:pt x="8906" y="15845"/>
                    </a:cubicBezTo>
                    <a:cubicBezTo>
                      <a:pt x="9273" y="15245"/>
                      <a:pt x="9540" y="14611"/>
                      <a:pt x="9640" y="13944"/>
                    </a:cubicBezTo>
                    <a:cubicBezTo>
                      <a:pt x="9707" y="13544"/>
                      <a:pt x="9707" y="13177"/>
                      <a:pt x="9674" y="12810"/>
                    </a:cubicBezTo>
                    <a:cubicBezTo>
                      <a:pt x="9640" y="12610"/>
                      <a:pt x="9607" y="12410"/>
                      <a:pt x="9574" y="12243"/>
                    </a:cubicBezTo>
                    <a:lnTo>
                      <a:pt x="9507" y="11976"/>
                    </a:lnTo>
                    <a:lnTo>
                      <a:pt x="9440" y="11809"/>
                    </a:lnTo>
                    <a:cubicBezTo>
                      <a:pt x="9173" y="10975"/>
                      <a:pt x="8906" y="10108"/>
                      <a:pt x="8573" y="9307"/>
                    </a:cubicBezTo>
                    <a:cubicBezTo>
                      <a:pt x="7939" y="7673"/>
                      <a:pt x="7239" y="6072"/>
                      <a:pt x="6438" y="4537"/>
                    </a:cubicBezTo>
                    <a:cubicBezTo>
                      <a:pt x="6071" y="3770"/>
                      <a:pt x="5671" y="3003"/>
                      <a:pt x="5237" y="2269"/>
                    </a:cubicBezTo>
                    <a:cubicBezTo>
                      <a:pt x="4804" y="1502"/>
                      <a:pt x="4403" y="768"/>
                      <a:pt x="3903" y="1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60"/>
              <p:cNvSpPr/>
              <p:nvPr/>
            </p:nvSpPr>
            <p:spPr>
              <a:xfrm>
                <a:off x="7854825" y="2349541"/>
                <a:ext cx="68400" cy="87184"/>
              </a:xfrm>
              <a:custGeom>
                <a:rect b="b" l="l" r="r" t="t"/>
                <a:pathLst>
                  <a:path extrusionOk="0" h="3568" w="2736">
                    <a:moveTo>
                      <a:pt x="100" y="1"/>
                    </a:moveTo>
                    <a:lnTo>
                      <a:pt x="0" y="3537"/>
                    </a:lnTo>
                    <a:cubicBezTo>
                      <a:pt x="0" y="3537"/>
                      <a:pt x="197" y="3568"/>
                      <a:pt x="498" y="3568"/>
                    </a:cubicBezTo>
                    <a:cubicBezTo>
                      <a:pt x="1081" y="3568"/>
                      <a:pt x="2054" y="3451"/>
                      <a:pt x="2736" y="2769"/>
                    </a:cubicBezTo>
                    <a:lnTo>
                      <a:pt x="2302" y="601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60"/>
              <p:cNvSpPr/>
              <p:nvPr/>
            </p:nvSpPr>
            <p:spPr>
              <a:xfrm>
                <a:off x="7779775" y="2335686"/>
                <a:ext cx="77575" cy="100281"/>
              </a:xfrm>
              <a:custGeom>
                <a:rect b="b" l="l" r="r" t="t"/>
                <a:pathLst>
                  <a:path extrusionOk="0" h="4104" w="3103">
                    <a:moveTo>
                      <a:pt x="0" y="1"/>
                    </a:moveTo>
                    <a:lnTo>
                      <a:pt x="501" y="3103"/>
                    </a:lnTo>
                    <a:lnTo>
                      <a:pt x="3002" y="4104"/>
                    </a:lnTo>
                    <a:lnTo>
                      <a:pt x="3102" y="5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60"/>
              <p:cNvSpPr/>
              <p:nvPr/>
            </p:nvSpPr>
            <p:spPr>
              <a:xfrm>
                <a:off x="7537100" y="1593057"/>
                <a:ext cx="17525" cy="21625"/>
              </a:xfrm>
              <a:custGeom>
                <a:rect b="b" l="l" r="r" t="t"/>
                <a:pathLst>
                  <a:path extrusionOk="0" h="885" w="701">
                    <a:moveTo>
                      <a:pt x="391" y="0"/>
                    </a:moveTo>
                    <a:cubicBezTo>
                      <a:pt x="240" y="0"/>
                      <a:pt x="97" y="160"/>
                      <a:pt x="67" y="405"/>
                    </a:cubicBezTo>
                    <a:cubicBezTo>
                      <a:pt x="0" y="638"/>
                      <a:pt x="100" y="838"/>
                      <a:pt x="267" y="872"/>
                    </a:cubicBezTo>
                    <a:cubicBezTo>
                      <a:pt x="289" y="880"/>
                      <a:pt x="311" y="885"/>
                      <a:pt x="333" y="885"/>
                    </a:cubicBezTo>
                    <a:cubicBezTo>
                      <a:pt x="476" y="885"/>
                      <a:pt x="605" y="707"/>
                      <a:pt x="634" y="505"/>
                    </a:cubicBezTo>
                    <a:cubicBezTo>
                      <a:pt x="701" y="271"/>
                      <a:pt x="601" y="38"/>
                      <a:pt x="434" y="4"/>
                    </a:cubicBezTo>
                    <a:cubicBezTo>
                      <a:pt x="420" y="1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60"/>
              <p:cNvSpPr/>
              <p:nvPr/>
            </p:nvSpPr>
            <p:spPr>
              <a:xfrm>
                <a:off x="7508750" y="1615977"/>
                <a:ext cx="40050" cy="55541"/>
              </a:xfrm>
              <a:custGeom>
                <a:rect b="b" l="l" r="r" t="t"/>
                <a:pathLst>
                  <a:path extrusionOk="0" h="2273" w="1602">
                    <a:moveTo>
                      <a:pt x="1601" y="0"/>
                    </a:moveTo>
                    <a:lnTo>
                      <a:pt x="1601" y="0"/>
                    </a:lnTo>
                    <a:cubicBezTo>
                      <a:pt x="1134" y="667"/>
                      <a:pt x="634" y="1268"/>
                      <a:pt x="0" y="1835"/>
                    </a:cubicBezTo>
                    <a:cubicBezTo>
                      <a:pt x="275" y="2110"/>
                      <a:pt x="634" y="2273"/>
                      <a:pt x="1025" y="2273"/>
                    </a:cubicBezTo>
                    <a:cubicBezTo>
                      <a:pt x="1061" y="2273"/>
                      <a:pt x="1098" y="2271"/>
                      <a:pt x="1134" y="2269"/>
                    </a:cubicBezTo>
                    <a:lnTo>
                      <a:pt x="1601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60"/>
              <p:cNvSpPr/>
              <p:nvPr/>
            </p:nvSpPr>
            <p:spPr>
              <a:xfrm>
                <a:off x="7550425" y="1558824"/>
                <a:ext cx="35900" cy="18057"/>
              </a:xfrm>
              <a:custGeom>
                <a:rect b="b" l="l" r="r" t="t"/>
                <a:pathLst>
                  <a:path extrusionOk="0" h="739" w="1436">
                    <a:moveTo>
                      <a:pt x="251" y="0"/>
                    </a:moveTo>
                    <a:cubicBezTo>
                      <a:pt x="212" y="0"/>
                      <a:pt x="173" y="1"/>
                      <a:pt x="134" y="4"/>
                    </a:cubicBezTo>
                    <a:cubicBezTo>
                      <a:pt x="34" y="38"/>
                      <a:pt x="1" y="104"/>
                      <a:pt x="1" y="171"/>
                    </a:cubicBezTo>
                    <a:cubicBezTo>
                      <a:pt x="34" y="271"/>
                      <a:pt x="101" y="304"/>
                      <a:pt x="168" y="304"/>
                    </a:cubicBezTo>
                    <a:cubicBezTo>
                      <a:pt x="204" y="301"/>
                      <a:pt x="241" y="299"/>
                      <a:pt x="278" y="299"/>
                    </a:cubicBezTo>
                    <a:cubicBezTo>
                      <a:pt x="607" y="299"/>
                      <a:pt x="925" y="435"/>
                      <a:pt x="1135" y="705"/>
                    </a:cubicBezTo>
                    <a:cubicBezTo>
                      <a:pt x="1168" y="738"/>
                      <a:pt x="1235" y="738"/>
                      <a:pt x="1269" y="738"/>
                    </a:cubicBezTo>
                    <a:cubicBezTo>
                      <a:pt x="1302" y="738"/>
                      <a:pt x="1335" y="738"/>
                      <a:pt x="1369" y="705"/>
                    </a:cubicBezTo>
                    <a:cubicBezTo>
                      <a:pt x="1435" y="638"/>
                      <a:pt x="1435" y="538"/>
                      <a:pt x="1369" y="505"/>
                    </a:cubicBezTo>
                    <a:cubicBezTo>
                      <a:pt x="1093" y="168"/>
                      <a:pt x="678" y="0"/>
                      <a:pt x="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60"/>
              <p:cNvSpPr/>
              <p:nvPr/>
            </p:nvSpPr>
            <p:spPr>
              <a:xfrm>
                <a:off x="7508750" y="1688525"/>
                <a:ext cx="234350" cy="246989"/>
              </a:xfrm>
              <a:custGeom>
                <a:rect b="b" l="l" r="r" t="t"/>
                <a:pathLst>
                  <a:path extrusionOk="0" h="10108" w="9374">
                    <a:moveTo>
                      <a:pt x="8673" y="0"/>
                    </a:moveTo>
                    <a:lnTo>
                      <a:pt x="4403" y="3669"/>
                    </a:lnTo>
                    <a:cubicBezTo>
                      <a:pt x="4837" y="5404"/>
                      <a:pt x="4904" y="7239"/>
                      <a:pt x="2402" y="7839"/>
                    </a:cubicBezTo>
                    <a:cubicBezTo>
                      <a:pt x="2402" y="7839"/>
                      <a:pt x="0" y="10107"/>
                      <a:pt x="4603" y="10107"/>
                    </a:cubicBezTo>
                    <a:cubicBezTo>
                      <a:pt x="8773" y="10107"/>
                      <a:pt x="9373" y="7839"/>
                      <a:pt x="9373" y="7839"/>
                    </a:cubicBezTo>
                    <a:cubicBezTo>
                      <a:pt x="7806" y="6338"/>
                      <a:pt x="8239" y="2235"/>
                      <a:pt x="8673" y="0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60"/>
              <p:cNvSpPr/>
              <p:nvPr/>
            </p:nvSpPr>
            <p:spPr>
              <a:xfrm>
                <a:off x="7560450" y="1841757"/>
                <a:ext cx="222675" cy="52193"/>
              </a:xfrm>
              <a:custGeom>
                <a:rect b="b" l="l" r="r" t="t"/>
                <a:pathLst>
                  <a:path extrusionOk="0" h="2136" w="8907">
                    <a:moveTo>
                      <a:pt x="2663" y="1"/>
                    </a:moveTo>
                    <a:cubicBezTo>
                      <a:pt x="1689" y="1"/>
                      <a:pt x="830" y="56"/>
                      <a:pt x="334" y="200"/>
                    </a:cubicBezTo>
                    <a:cubicBezTo>
                      <a:pt x="834" y="1068"/>
                      <a:pt x="0" y="2135"/>
                      <a:pt x="0" y="2135"/>
                    </a:cubicBezTo>
                    <a:lnTo>
                      <a:pt x="8206" y="2002"/>
                    </a:lnTo>
                    <a:cubicBezTo>
                      <a:pt x="8540" y="1368"/>
                      <a:pt x="8907" y="667"/>
                      <a:pt x="8139" y="434"/>
                    </a:cubicBezTo>
                    <a:cubicBezTo>
                      <a:pt x="7564" y="273"/>
                      <a:pt x="4830" y="1"/>
                      <a:pt x="26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60"/>
              <p:cNvSpPr/>
              <p:nvPr/>
            </p:nvSpPr>
            <p:spPr>
              <a:xfrm>
                <a:off x="8082475" y="4427371"/>
                <a:ext cx="42575" cy="17227"/>
              </a:xfrm>
              <a:custGeom>
                <a:rect b="b" l="l" r="r" t="t"/>
                <a:pathLst>
                  <a:path extrusionOk="0" h="705" w="1703">
                    <a:moveTo>
                      <a:pt x="575" y="152"/>
                    </a:moveTo>
                    <a:cubicBezTo>
                      <a:pt x="860" y="152"/>
                      <a:pt x="1159" y="216"/>
                      <a:pt x="1435" y="327"/>
                    </a:cubicBezTo>
                    <a:cubicBezTo>
                      <a:pt x="1125" y="446"/>
                      <a:pt x="731" y="548"/>
                      <a:pt x="469" y="548"/>
                    </a:cubicBezTo>
                    <a:cubicBezTo>
                      <a:pt x="365" y="548"/>
                      <a:pt x="282" y="532"/>
                      <a:pt x="234" y="494"/>
                    </a:cubicBezTo>
                    <a:cubicBezTo>
                      <a:pt x="201" y="494"/>
                      <a:pt x="168" y="427"/>
                      <a:pt x="201" y="293"/>
                    </a:cubicBezTo>
                    <a:cubicBezTo>
                      <a:pt x="201" y="260"/>
                      <a:pt x="268" y="193"/>
                      <a:pt x="301" y="193"/>
                    </a:cubicBezTo>
                    <a:cubicBezTo>
                      <a:pt x="334" y="160"/>
                      <a:pt x="368" y="160"/>
                      <a:pt x="401" y="160"/>
                    </a:cubicBezTo>
                    <a:cubicBezTo>
                      <a:pt x="458" y="154"/>
                      <a:pt x="517" y="152"/>
                      <a:pt x="575" y="152"/>
                    </a:cubicBezTo>
                    <a:close/>
                    <a:moveTo>
                      <a:pt x="565" y="1"/>
                    </a:moveTo>
                    <a:cubicBezTo>
                      <a:pt x="441" y="1"/>
                      <a:pt x="326" y="18"/>
                      <a:pt x="234" y="60"/>
                    </a:cubicBezTo>
                    <a:cubicBezTo>
                      <a:pt x="168" y="93"/>
                      <a:pt x="101" y="160"/>
                      <a:pt x="68" y="260"/>
                    </a:cubicBezTo>
                    <a:cubicBezTo>
                      <a:pt x="1" y="394"/>
                      <a:pt x="34" y="527"/>
                      <a:pt x="134" y="594"/>
                    </a:cubicBezTo>
                    <a:cubicBezTo>
                      <a:pt x="271" y="672"/>
                      <a:pt x="419" y="704"/>
                      <a:pt x="572" y="704"/>
                    </a:cubicBezTo>
                    <a:cubicBezTo>
                      <a:pt x="680" y="704"/>
                      <a:pt x="791" y="688"/>
                      <a:pt x="901" y="660"/>
                    </a:cubicBezTo>
                    <a:cubicBezTo>
                      <a:pt x="1168" y="594"/>
                      <a:pt x="1402" y="494"/>
                      <a:pt x="1669" y="394"/>
                    </a:cubicBezTo>
                    <a:cubicBezTo>
                      <a:pt x="1669" y="394"/>
                      <a:pt x="1702" y="360"/>
                      <a:pt x="1702" y="327"/>
                    </a:cubicBezTo>
                    <a:cubicBezTo>
                      <a:pt x="1702" y="293"/>
                      <a:pt x="1669" y="260"/>
                      <a:pt x="1635" y="260"/>
                    </a:cubicBezTo>
                    <a:cubicBezTo>
                      <a:pt x="1609" y="234"/>
                      <a:pt x="1024" y="1"/>
                      <a:pt x="5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60"/>
              <p:cNvSpPr/>
              <p:nvPr/>
            </p:nvSpPr>
            <p:spPr>
              <a:xfrm>
                <a:off x="8095000" y="4407090"/>
                <a:ext cx="30050" cy="29908"/>
              </a:xfrm>
              <a:custGeom>
                <a:rect b="b" l="l" r="r" t="t"/>
                <a:pathLst>
                  <a:path extrusionOk="0" h="1224" w="1202">
                    <a:moveTo>
                      <a:pt x="350" y="131"/>
                    </a:moveTo>
                    <a:cubicBezTo>
                      <a:pt x="375" y="131"/>
                      <a:pt x="400" y="139"/>
                      <a:pt x="434" y="156"/>
                    </a:cubicBezTo>
                    <a:cubicBezTo>
                      <a:pt x="701" y="390"/>
                      <a:pt x="901" y="690"/>
                      <a:pt x="1001" y="1023"/>
                    </a:cubicBezTo>
                    <a:cubicBezTo>
                      <a:pt x="634" y="857"/>
                      <a:pt x="167" y="456"/>
                      <a:pt x="167" y="256"/>
                    </a:cubicBezTo>
                    <a:cubicBezTo>
                      <a:pt x="167" y="223"/>
                      <a:pt x="134" y="189"/>
                      <a:pt x="234" y="156"/>
                    </a:cubicBezTo>
                    <a:lnTo>
                      <a:pt x="267" y="156"/>
                    </a:lnTo>
                    <a:cubicBezTo>
                      <a:pt x="300" y="139"/>
                      <a:pt x="325" y="131"/>
                      <a:pt x="350" y="131"/>
                    </a:cubicBezTo>
                    <a:close/>
                    <a:moveTo>
                      <a:pt x="325" y="1"/>
                    </a:moveTo>
                    <a:cubicBezTo>
                      <a:pt x="283" y="1"/>
                      <a:pt x="242" y="9"/>
                      <a:pt x="200" y="23"/>
                    </a:cubicBezTo>
                    <a:cubicBezTo>
                      <a:pt x="67" y="56"/>
                      <a:pt x="0" y="156"/>
                      <a:pt x="0" y="256"/>
                    </a:cubicBezTo>
                    <a:cubicBezTo>
                      <a:pt x="0" y="590"/>
                      <a:pt x="767" y="1123"/>
                      <a:pt x="1101" y="1224"/>
                    </a:cubicBezTo>
                    <a:lnTo>
                      <a:pt x="1201" y="1224"/>
                    </a:lnTo>
                    <a:cubicBezTo>
                      <a:pt x="1201" y="1190"/>
                      <a:pt x="1201" y="1157"/>
                      <a:pt x="1201" y="1157"/>
                    </a:cubicBezTo>
                    <a:cubicBezTo>
                      <a:pt x="1168" y="1090"/>
                      <a:pt x="934" y="256"/>
                      <a:pt x="501" y="56"/>
                    </a:cubicBezTo>
                    <a:cubicBezTo>
                      <a:pt x="442" y="17"/>
                      <a:pt x="383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60"/>
              <p:cNvSpPr/>
              <p:nvPr/>
            </p:nvSpPr>
            <p:spPr>
              <a:xfrm>
                <a:off x="7515400" y="4437340"/>
                <a:ext cx="49250" cy="18400"/>
              </a:xfrm>
              <a:custGeom>
                <a:rect b="b" l="l" r="r" t="t"/>
                <a:pathLst>
                  <a:path extrusionOk="0" h="753" w="1970">
                    <a:moveTo>
                      <a:pt x="468" y="152"/>
                    </a:moveTo>
                    <a:cubicBezTo>
                      <a:pt x="902" y="219"/>
                      <a:pt x="1302" y="352"/>
                      <a:pt x="1669" y="553"/>
                    </a:cubicBezTo>
                    <a:cubicBezTo>
                      <a:pt x="1461" y="577"/>
                      <a:pt x="1227" y="593"/>
                      <a:pt x="1007" y="593"/>
                    </a:cubicBezTo>
                    <a:cubicBezTo>
                      <a:pt x="625" y="593"/>
                      <a:pt x="286" y="546"/>
                      <a:pt x="201" y="419"/>
                    </a:cubicBezTo>
                    <a:cubicBezTo>
                      <a:pt x="168" y="386"/>
                      <a:pt x="134" y="352"/>
                      <a:pt x="201" y="252"/>
                    </a:cubicBezTo>
                    <a:cubicBezTo>
                      <a:pt x="234" y="219"/>
                      <a:pt x="268" y="152"/>
                      <a:pt x="335" y="152"/>
                    </a:cubicBezTo>
                    <a:close/>
                    <a:moveTo>
                      <a:pt x="458" y="0"/>
                    </a:moveTo>
                    <a:cubicBezTo>
                      <a:pt x="402" y="0"/>
                      <a:pt x="349" y="6"/>
                      <a:pt x="301" y="19"/>
                    </a:cubicBezTo>
                    <a:cubicBezTo>
                      <a:pt x="201" y="52"/>
                      <a:pt x="101" y="119"/>
                      <a:pt x="68" y="219"/>
                    </a:cubicBezTo>
                    <a:cubicBezTo>
                      <a:pt x="1" y="286"/>
                      <a:pt x="1" y="419"/>
                      <a:pt x="68" y="519"/>
                    </a:cubicBezTo>
                    <a:cubicBezTo>
                      <a:pt x="168" y="686"/>
                      <a:pt x="568" y="753"/>
                      <a:pt x="968" y="753"/>
                    </a:cubicBezTo>
                    <a:cubicBezTo>
                      <a:pt x="1269" y="753"/>
                      <a:pt x="1602" y="719"/>
                      <a:pt x="1902" y="653"/>
                    </a:cubicBezTo>
                    <a:cubicBezTo>
                      <a:pt x="1936" y="653"/>
                      <a:pt x="1936" y="653"/>
                      <a:pt x="1936" y="619"/>
                    </a:cubicBezTo>
                    <a:cubicBezTo>
                      <a:pt x="1969" y="586"/>
                      <a:pt x="1936" y="553"/>
                      <a:pt x="1902" y="519"/>
                    </a:cubicBezTo>
                    <a:cubicBezTo>
                      <a:pt x="1872" y="519"/>
                      <a:pt x="995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60"/>
              <p:cNvSpPr/>
              <p:nvPr/>
            </p:nvSpPr>
            <p:spPr>
              <a:xfrm>
                <a:off x="7534600" y="4419649"/>
                <a:ext cx="30050" cy="33647"/>
              </a:xfrm>
              <a:custGeom>
                <a:rect b="b" l="l" r="r" t="t"/>
                <a:pathLst>
                  <a:path extrusionOk="0" h="1377" w="1202">
                    <a:moveTo>
                      <a:pt x="367" y="142"/>
                    </a:moveTo>
                    <a:cubicBezTo>
                      <a:pt x="434" y="142"/>
                      <a:pt x="534" y="176"/>
                      <a:pt x="601" y="243"/>
                    </a:cubicBezTo>
                    <a:cubicBezTo>
                      <a:pt x="834" y="509"/>
                      <a:pt x="968" y="810"/>
                      <a:pt x="1001" y="1177"/>
                    </a:cubicBezTo>
                    <a:cubicBezTo>
                      <a:pt x="634" y="943"/>
                      <a:pt x="134" y="443"/>
                      <a:pt x="167" y="209"/>
                    </a:cubicBezTo>
                    <a:cubicBezTo>
                      <a:pt x="167" y="209"/>
                      <a:pt x="200" y="142"/>
                      <a:pt x="334" y="142"/>
                    </a:cubicBezTo>
                    <a:close/>
                    <a:moveTo>
                      <a:pt x="386" y="0"/>
                    </a:moveTo>
                    <a:cubicBezTo>
                      <a:pt x="358" y="0"/>
                      <a:pt x="330" y="3"/>
                      <a:pt x="300" y="9"/>
                    </a:cubicBezTo>
                    <a:cubicBezTo>
                      <a:pt x="100" y="42"/>
                      <a:pt x="34" y="142"/>
                      <a:pt x="34" y="209"/>
                    </a:cubicBezTo>
                    <a:cubicBezTo>
                      <a:pt x="0" y="543"/>
                      <a:pt x="734" y="1210"/>
                      <a:pt x="1101" y="1377"/>
                    </a:cubicBezTo>
                    <a:lnTo>
                      <a:pt x="1168" y="1377"/>
                    </a:lnTo>
                    <a:cubicBezTo>
                      <a:pt x="1201" y="1377"/>
                      <a:pt x="1201" y="1343"/>
                      <a:pt x="1201" y="1310"/>
                    </a:cubicBezTo>
                    <a:cubicBezTo>
                      <a:pt x="1201" y="1277"/>
                      <a:pt x="1101" y="443"/>
                      <a:pt x="734" y="142"/>
                    </a:cubicBezTo>
                    <a:cubicBezTo>
                      <a:pt x="624" y="60"/>
                      <a:pt x="514" y="0"/>
                      <a:pt x="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60"/>
              <p:cNvSpPr/>
              <p:nvPr/>
            </p:nvSpPr>
            <p:spPr>
              <a:xfrm>
                <a:off x="7562950" y="4278855"/>
                <a:ext cx="83425" cy="172804"/>
              </a:xfrm>
              <a:custGeom>
                <a:rect b="b" l="l" r="r" t="t"/>
                <a:pathLst>
                  <a:path extrusionOk="0" h="7072" w="3337">
                    <a:moveTo>
                      <a:pt x="0" y="0"/>
                    </a:moveTo>
                    <a:lnTo>
                      <a:pt x="301" y="7072"/>
                    </a:lnTo>
                    <a:lnTo>
                      <a:pt x="3336" y="7072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60"/>
              <p:cNvSpPr/>
              <p:nvPr/>
            </p:nvSpPr>
            <p:spPr>
              <a:xfrm>
                <a:off x="8059125" y="4256033"/>
                <a:ext cx="149300" cy="176885"/>
              </a:xfrm>
              <a:custGeom>
                <a:rect b="b" l="l" r="r" t="t"/>
                <a:pathLst>
                  <a:path extrusionOk="0" h="7239" w="5972">
                    <a:moveTo>
                      <a:pt x="2970" y="0"/>
                    </a:moveTo>
                    <a:lnTo>
                      <a:pt x="1" y="634"/>
                    </a:lnTo>
                    <a:lnTo>
                      <a:pt x="3003" y="7239"/>
                    </a:lnTo>
                    <a:lnTo>
                      <a:pt x="5972" y="6605"/>
                    </a:lnTo>
                    <a:lnTo>
                      <a:pt x="2970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60"/>
              <p:cNvSpPr/>
              <p:nvPr/>
            </p:nvSpPr>
            <p:spPr>
              <a:xfrm>
                <a:off x="8011175" y="4407627"/>
                <a:ext cx="238950" cy="120782"/>
              </a:xfrm>
              <a:custGeom>
                <a:rect b="b" l="l" r="r" t="t"/>
                <a:pathLst>
                  <a:path extrusionOk="0" h="4943" w="9558">
                    <a:moveTo>
                      <a:pt x="7956" y="1"/>
                    </a:moveTo>
                    <a:lnTo>
                      <a:pt x="4621" y="735"/>
                    </a:lnTo>
                    <a:cubicBezTo>
                      <a:pt x="4421" y="768"/>
                      <a:pt x="4254" y="868"/>
                      <a:pt x="4154" y="1035"/>
                    </a:cubicBezTo>
                    <a:cubicBezTo>
                      <a:pt x="3553" y="1869"/>
                      <a:pt x="2653" y="2736"/>
                      <a:pt x="451" y="3737"/>
                    </a:cubicBezTo>
                    <a:cubicBezTo>
                      <a:pt x="0" y="3947"/>
                      <a:pt x="308" y="4943"/>
                      <a:pt x="1300" y="4943"/>
                    </a:cubicBezTo>
                    <a:cubicBezTo>
                      <a:pt x="1409" y="4943"/>
                      <a:pt x="1526" y="4931"/>
                      <a:pt x="1652" y="4904"/>
                    </a:cubicBezTo>
                    <a:cubicBezTo>
                      <a:pt x="2920" y="4637"/>
                      <a:pt x="4954" y="4137"/>
                      <a:pt x="5888" y="3937"/>
                    </a:cubicBezTo>
                    <a:cubicBezTo>
                      <a:pt x="7356" y="3603"/>
                      <a:pt x="7923" y="3570"/>
                      <a:pt x="9124" y="3336"/>
                    </a:cubicBezTo>
                    <a:cubicBezTo>
                      <a:pt x="9391" y="3270"/>
                      <a:pt x="9558" y="2970"/>
                      <a:pt x="9424" y="2703"/>
                    </a:cubicBezTo>
                    <a:lnTo>
                      <a:pt x="8257" y="167"/>
                    </a:lnTo>
                    <a:cubicBezTo>
                      <a:pt x="8223" y="34"/>
                      <a:pt x="8090" y="1"/>
                      <a:pt x="79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0"/>
              <p:cNvSpPr/>
              <p:nvPr/>
            </p:nvSpPr>
            <p:spPr>
              <a:xfrm>
                <a:off x="7377825" y="4443498"/>
                <a:ext cx="299400" cy="84789"/>
              </a:xfrm>
              <a:custGeom>
                <a:rect b="b" l="l" r="r" t="t"/>
                <a:pathLst>
                  <a:path extrusionOk="0" h="3470" w="11976">
                    <a:moveTo>
                      <a:pt x="7706" y="0"/>
                    </a:moveTo>
                    <a:cubicBezTo>
                      <a:pt x="7439" y="0"/>
                      <a:pt x="7205" y="67"/>
                      <a:pt x="6972" y="234"/>
                    </a:cubicBezTo>
                    <a:cubicBezTo>
                      <a:pt x="4904" y="1502"/>
                      <a:pt x="2935" y="1568"/>
                      <a:pt x="534" y="2069"/>
                    </a:cubicBezTo>
                    <a:cubicBezTo>
                      <a:pt x="0" y="2202"/>
                      <a:pt x="367" y="3470"/>
                      <a:pt x="1635" y="3470"/>
                    </a:cubicBezTo>
                    <a:cubicBezTo>
                      <a:pt x="3703" y="3470"/>
                      <a:pt x="5237" y="3370"/>
                      <a:pt x="7005" y="3370"/>
                    </a:cubicBezTo>
                    <a:cubicBezTo>
                      <a:pt x="8539" y="3370"/>
                      <a:pt x="10274" y="3470"/>
                      <a:pt x="11475" y="3470"/>
                    </a:cubicBezTo>
                    <a:cubicBezTo>
                      <a:pt x="11775" y="3470"/>
                      <a:pt x="11975" y="3203"/>
                      <a:pt x="11909" y="2903"/>
                    </a:cubicBezTo>
                    <a:lnTo>
                      <a:pt x="11308" y="201"/>
                    </a:lnTo>
                    <a:cubicBezTo>
                      <a:pt x="11275" y="67"/>
                      <a:pt x="11175" y="0"/>
                      <a:pt x="11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0"/>
              <p:cNvSpPr/>
              <p:nvPr/>
            </p:nvSpPr>
            <p:spPr>
              <a:xfrm>
                <a:off x="7767650" y="1895196"/>
                <a:ext cx="243150" cy="304411"/>
              </a:xfrm>
              <a:custGeom>
                <a:rect b="b" l="l" r="r" t="t"/>
                <a:pathLst>
                  <a:path extrusionOk="0" h="12458" w="9726">
                    <a:moveTo>
                      <a:pt x="3789" y="0"/>
                    </a:moveTo>
                    <a:cubicBezTo>
                      <a:pt x="1301" y="0"/>
                      <a:pt x="1" y="3267"/>
                      <a:pt x="919" y="6786"/>
                    </a:cubicBezTo>
                    <a:cubicBezTo>
                      <a:pt x="1419" y="8921"/>
                      <a:pt x="2487" y="10889"/>
                      <a:pt x="3988" y="12457"/>
                    </a:cubicBezTo>
                    <a:lnTo>
                      <a:pt x="9725" y="8087"/>
                    </a:lnTo>
                    <a:cubicBezTo>
                      <a:pt x="9725" y="8087"/>
                      <a:pt x="7390" y="749"/>
                      <a:pt x="4488" y="81"/>
                    </a:cubicBezTo>
                    <a:cubicBezTo>
                      <a:pt x="4246" y="26"/>
                      <a:pt x="4012" y="0"/>
                      <a:pt x="37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60"/>
              <p:cNvSpPr/>
              <p:nvPr/>
            </p:nvSpPr>
            <p:spPr>
              <a:xfrm>
                <a:off x="7786450" y="2029222"/>
                <a:ext cx="86750" cy="170385"/>
              </a:xfrm>
              <a:custGeom>
                <a:rect b="b" l="l" r="r" t="t"/>
                <a:pathLst>
                  <a:path extrusionOk="0" h="6973" w="3470">
                    <a:moveTo>
                      <a:pt x="1301" y="0"/>
                    </a:moveTo>
                    <a:lnTo>
                      <a:pt x="0" y="634"/>
                    </a:lnTo>
                    <a:cubicBezTo>
                      <a:pt x="67" y="868"/>
                      <a:pt x="100" y="1068"/>
                      <a:pt x="167" y="1301"/>
                    </a:cubicBezTo>
                    <a:cubicBezTo>
                      <a:pt x="667" y="3436"/>
                      <a:pt x="1735" y="5371"/>
                      <a:pt x="3236" y="6972"/>
                    </a:cubicBezTo>
                    <a:lnTo>
                      <a:pt x="3469" y="6772"/>
                    </a:lnTo>
                    <a:cubicBezTo>
                      <a:pt x="3369" y="4337"/>
                      <a:pt x="2835" y="1535"/>
                      <a:pt x="13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0"/>
              <p:cNvSpPr/>
              <p:nvPr/>
            </p:nvSpPr>
            <p:spPr>
              <a:xfrm>
                <a:off x="7369475" y="1877603"/>
                <a:ext cx="510400" cy="670032"/>
              </a:xfrm>
              <a:custGeom>
                <a:rect b="b" l="l" r="r" t="t"/>
                <a:pathLst>
                  <a:path extrusionOk="0" h="27421" w="20416">
                    <a:moveTo>
                      <a:pt x="11459" y="1"/>
                    </a:moveTo>
                    <a:cubicBezTo>
                      <a:pt x="10299" y="1"/>
                      <a:pt x="9140" y="34"/>
                      <a:pt x="7973" y="101"/>
                    </a:cubicBezTo>
                    <a:cubicBezTo>
                      <a:pt x="6372" y="268"/>
                      <a:pt x="4804" y="535"/>
                      <a:pt x="3269" y="968"/>
                    </a:cubicBezTo>
                    <a:cubicBezTo>
                      <a:pt x="3269" y="968"/>
                      <a:pt x="0" y="4638"/>
                      <a:pt x="3103" y="27421"/>
                    </a:cubicBezTo>
                    <a:lnTo>
                      <a:pt x="19481" y="27421"/>
                    </a:lnTo>
                    <a:cubicBezTo>
                      <a:pt x="19581" y="24919"/>
                      <a:pt x="18013" y="12643"/>
                      <a:pt x="20415" y="801"/>
                    </a:cubicBezTo>
                    <a:cubicBezTo>
                      <a:pt x="18614" y="435"/>
                      <a:pt x="16779" y="201"/>
                      <a:pt x="14944" y="101"/>
                    </a:cubicBezTo>
                    <a:cubicBezTo>
                      <a:pt x="13777" y="34"/>
                      <a:pt x="12618" y="1"/>
                      <a:pt x="11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0"/>
              <p:cNvSpPr/>
              <p:nvPr/>
            </p:nvSpPr>
            <p:spPr>
              <a:xfrm>
                <a:off x="7527075" y="1503943"/>
                <a:ext cx="249975" cy="290166"/>
              </a:xfrm>
              <a:custGeom>
                <a:rect b="b" l="l" r="r" t="t"/>
                <a:pathLst>
                  <a:path extrusionOk="0" h="11875" w="9999">
                    <a:moveTo>
                      <a:pt x="5257" y="1"/>
                    </a:moveTo>
                    <a:cubicBezTo>
                      <a:pt x="4989" y="1"/>
                      <a:pt x="4715" y="27"/>
                      <a:pt x="4437" y="82"/>
                    </a:cubicBezTo>
                    <a:cubicBezTo>
                      <a:pt x="1302" y="682"/>
                      <a:pt x="1" y="5019"/>
                      <a:pt x="101" y="7821"/>
                    </a:cubicBezTo>
                    <a:cubicBezTo>
                      <a:pt x="175" y="10123"/>
                      <a:pt x="2069" y="11874"/>
                      <a:pt x="4144" y="11874"/>
                    </a:cubicBezTo>
                    <a:cubicBezTo>
                      <a:pt x="4866" y="11874"/>
                      <a:pt x="5609" y="11663"/>
                      <a:pt x="6305" y="11190"/>
                    </a:cubicBezTo>
                    <a:cubicBezTo>
                      <a:pt x="8140" y="9989"/>
                      <a:pt x="8440" y="8221"/>
                      <a:pt x="9241" y="5286"/>
                    </a:cubicBezTo>
                    <a:cubicBezTo>
                      <a:pt x="9999" y="2588"/>
                      <a:pt x="7920" y="1"/>
                      <a:pt x="5257" y="1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0"/>
              <p:cNvSpPr/>
              <p:nvPr/>
            </p:nvSpPr>
            <p:spPr>
              <a:xfrm>
                <a:off x="7570450" y="1538567"/>
                <a:ext cx="260200" cy="224118"/>
              </a:xfrm>
              <a:custGeom>
                <a:rect b="b" l="l" r="r" t="t"/>
                <a:pathLst>
                  <a:path extrusionOk="0" h="9172" w="10408">
                    <a:moveTo>
                      <a:pt x="4297" y="1"/>
                    </a:moveTo>
                    <a:cubicBezTo>
                      <a:pt x="3275" y="1"/>
                      <a:pt x="2304" y="120"/>
                      <a:pt x="1602" y="366"/>
                    </a:cubicBezTo>
                    <a:cubicBezTo>
                      <a:pt x="201" y="933"/>
                      <a:pt x="868" y="2801"/>
                      <a:pt x="1135" y="3869"/>
                    </a:cubicBezTo>
                    <a:cubicBezTo>
                      <a:pt x="1" y="5437"/>
                      <a:pt x="1668" y="6604"/>
                      <a:pt x="2102" y="7905"/>
                    </a:cubicBezTo>
                    <a:cubicBezTo>
                      <a:pt x="2325" y="8649"/>
                      <a:pt x="3765" y="9172"/>
                      <a:pt x="4969" y="9172"/>
                    </a:cubicBezTo>
                    <a:cubicBezTo>
                      <a:pt x="5385" y="9172"/>
                      <a:pt x="5772" y="9109"/>
                      <a:pt x="6072" y="8972"/>
                    </a:cubicBezTo>
                    <a:cubicBezTo>
                      <a:pt x="6672" y="8706"/>
                      <a:pt x="6739" y="8038"/>
                      <a:pt x="7673" y="6971"/>
                    </a:cubicBezTo>
                    <a:cubicBezTo>
                      <a:pt x="8607" y="5904"/>
                      <a:pt x="10408" y="3569"/>
                      <a:pt x="8907" y="1000"/>
                    </a:cubicBezTo>
                    <a:cubicBezTo>
                      <a:pt x="7939" y="348"/>
                      <a:pt x="6043" y="1"/>
                      <a:pt x="4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60"/>
              <p:cNvSpPr/>
              <p:nvPr/>
            </p:nvSpPr>
            <p:spPr>
              <a:xfrm>
                <a:off x="7779775" y="1509197"/>
                <a:ext cx="45800" cy="70055"/>
              </a:xfrm>
              <a:custGeom>
                <a:rect b="b" l="l" r="r" t="t"/>
                <a:pathLst>
                  <a:path extrusionOk="0" h="2867" w="1832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1301" y="1868"/>
                      <a:pt x="0" y="2502"/>
                      <a:pt x="0" y="2502"/>
                    </a:cubicBezTo>
                    <a:cubicBezTo>
                      <a:pt x="289" y="2758"/>
                      <a:pt x="542" y="2867"/>
                      <a:pt x="756" y="2867"/>
                    </a:cubicBezTo>
                    <a:cubicBezTo>
                      <a:pt x="1629" y="2867"/>
                      <a:pt x="1832" y="1046"/>
                      <a:pt x="1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60"/>
              <p:cNvSpPr/>
              <p:nvPr/>
            </p:nvSpPr>
            <p:spPr>
              <a:xfrm>
                <a:off x="7788100" y="1575073"/>
                <a:ext cx="33150" cy="45816"/>
              </a:xfrm>
              <a:custGeom>
                <a:rect b="b" l="l" r="r" t="t"/>
                <a:pathLst>
                  <a:path extrusionOk="0" h="1875" w="1326">
                    <a:moveTo>
                      <a:pt x="501" y="0"/>
                    </a:moveTo>
                    <a:cubicBezTo>
                      <a:pt x="336" y="0"/>
                      <a:pt x="164" y="139"/>
                      <a:pt x="1" y="473"/>
                    </a:cubicBezTo>
                    <a:cubicBezTo>
                      <a:pt x="1" y="473"/>
                      <a:pt x="635" y="507"/>
                      <a:pt x="1302" y="1874"/>
                    </a:cubicBezTo>
                    <a:cubicBezTo>
                      <a:pt x="1326" y="999"/>
                      <a:pt x="94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60"/>
              <p:cNvSpPr/>
              <p:nvPr/>
            </p:nvSpPr>
            <p:spPr>
              <a:xfrm>
                <a:off x="7538750" y="1411383"/>
                <a:ext cx="298250" cy="171240"/>
              </a:xfrm>
              <a:custGeom>
                <a:rect b="b" l="l" r="r" t="t"/>
                <a:pathLst>
                  <a:path extrusionOk="0" h="7008" w="11930">
                    <a:moveTo>
                      <a:pt x="4271" y="1"/>
                    </a:moveTo>
                    <a:cubicBezTo>
                      <a:pt x="3937" y="1101"/>
                      <a:pt x="4838" y="2135"/>
                      <a:pt x="4838" y="2135"/>
                    </a:cubicBezTo>
                    <a:cubicBezTo>
                      <a:pt x="4204" y="2135"/>
                      <a:pt x="2436" y="1302"/>
                      <a:pt x="2102" y="534"/>
                    </a:cubicBezTo>
                    <a:lnTo>
                      <a:pt x="2102" y="534"/>
                    </a:lnTo>
                    <a:cubicBezTo>
                      <a:pt x="1902" y="1335"/>
                      <a:pt x="2002" y="2169"/>
                      <a:pt x="2369" y="2903"/>
                    </a:cubicBezTo>
                    <a:cubicBezTo>
                      <a:pt x="2176" y="2864"/>
                      <a:pt x="1980" y="2845"/>
                      <a:pt x="1786" y="2845"/>
                    </a:cubicBezTo>
                    <a:cubicBezTo>
                      <a:pt x="1143" y="2845"/>
                      <a:pt x="513" y="3052"/>
                      <a:pt x="1" y="3436"/>
                    </a:cubicBezTo>
                    <a:cubicBezTo>
                      <a:pt x="37" y="3434"/>
                      <a:pt x="72" y="3433"/>
                      <a:pt x="108" y="3433"/>
                    </a:cubicBezTo>
                    <a:cubicBezTo>
                      <a:pt x="635" y="3433"/>
                      <a:pt x="1125" y="3664"/>
                      <a:pt x="1469" y="4070"/>
                    </a:cubicBezTo>
                    <a:cubicBezTo>
                      <a:pt x="1252" y="4120"/>
                      <a:pt x="1027" y="4145"/>
                      <a:pt x="802" y="4145"/>
                    </a:cubicBezTo>
                    <a:cubicBezTo>
                      <a:pt x="576" y="4145"/>
                      <a:pt x="351" y="4120"/>
                      <a:pt x="134" y="4070"/>
                    </a:cubicBezTo>
                    <a:lnTo>
                      <a:pt x="134" y="4070"/>
                    </a:lnTo>
                    <a:cubicBezTo>
                      <a:pt x="814" y="5164"/>
                      <a:pt x="1992" y="5839"/>
                      <a:pt x="3691" y="5839"/>
                    </a:cubicBezTo>
                    <a:cubicBezTo>
                      <a:pt x="3909" y="5839"/>
                      <a:pt x="4136" y="5828"/>
                      <a:pt x="4371" y="5805"/>
                    </a:cubicBezTo>
                    <a:cubicBezTo>
                      <a:pt x="4371" y="5805"/>
                      <a:pt x="5171" y="6839"/>
                      <a:pt x="9041" y="7006"/>
                    </a:cubicBezTo>
                    <a:cubicBezTo>
                      <a:pt x="9083" y="7007"/>
                      <a:pt x="9124" y="7008"/>
                      <a:pt x="9164" y="7008"/>
                    </a:cubicBezTo>
                    <a:cubicBezTo>
                      <a:pt x="11929" y="7008"/>
                      <a:pt x="10317" y="3665"/>
                      <a:pt x="8607" y="3303"/>
                    </a:cubicBezTo>
                    <a:cubicBezTo>
                      <a:pt x="6539" y="2903"/>
                      <a:pt x="4938" y="1001"/>
                      <a:pt x="4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60"/>
              <p:cNvSpPr/>
              <p:nvPr/>
            </p:nvSpPr>
            <p:spPr>
              <a:xfrm>
                <a:off x="7567575" y="1593742"/>
                <a:ext cx="70575" cy="86060"/>
              </a:xfrm>
              <a:custGeom>
                <a:rect b="b" l="l" r="r" t="t"/>
                <a:pathLst>
                  <a:path extrusionOk="0" h="3522" w="2823">
                    <a:moveTo>
                      <a:pt x="1755" y="1"/>
                    </a:moveTo>
                    <a:cubicBezTo>
                      <a:pt x="1659" y="1"/>
                      <a:pt x="1557" y="14"/>
                      <a:pt x="1450" y="43"/>
                    </a:cubicBezTo>
                    <a:cubicBezTo>
                      <a:pt x="549" y="310"/>
                      <a:pt x="82" y="1577"/>
                      <a:pt x="49" y="2411"/>
                    </a:cubicBezTo>
                    <a:cubicBezTo>
                      <a:pt x="1" y="3035"/>
                      <a:pt x="298" y="3521"/>
                      <a:pt x="767" y="3521"/>
                    </a:cubicBezTo>
                    <a:cubicBezTo>
                      <a:pt x="950" y="3521"/>
                      <a:pt x="1158" y="3447"/>
                      <a:pt x="1383" y="3279"/>
                    </a:cubicBezTo>
                    <a:cubicBezTo>
                      <a:pt x="1984" y="2845"/>
                      <a:pt x="2417" y="2211"/>
                      <a:pt x="2617" y="1477"/>
                    </a:cubicBezTo>
                    <a:cubicBezTo>
                      <a:pt x="2822" y="688"/>
                      <a:pt x="2437" y="1"/>
                      <a:pt x="1755" y="1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60"/>
              <p:cNvSpPr/>
              <p:nvPr/>
            </p:nvSpPr>
            <p:spPr>
              <a:xfrm>
                <a:off x="7592125" y="2547611"/>
                <a:ext cx="603800" cy="1797292"/>
              </a:xfrm>
              <a:custGeom>
                <a:rect b="b" l="l" r="r" t="t"/>
                <a:pathLst>
                  <a:path extrusionOk="0" h="73554" w="24152">
                    <a:moveTo>
                      <a:pt x="1" y="1"/>
                    </a:moveTo>
                    <a:cubicBezTo>
                      <a:pt x="1" y="1"/>
                      <a:pt x="3470" y="23417"/>
                      <a:pt x="5371" y="32190"/>
                    </a:cubicBezTo>
                    <a:cubicBezTo>
                      <a:pt x="7473" y="41764"/>
                      <a:pt x="18681" y="73553"/>
                      <a:pt x="18681" y="73553"/>
                    </a:cubicBezTo>
                    <a:lnTo>
                      <a:pt x="24151" y="72352"/>
                    </a:lnTo>
                    <a:cubicBezTo>
                      <a:pt x="24151" y="72352"/>
                      <a:pt x="16312" y="46467"/>
                      <a:pt x="14578" y="33058"/>
                    </a:cubicBezTo>
                    <a:cubicBezTo>
                      <a:pt x="13210" y="22717"/>
                      <a:pt x="10575" y="1"/>
                      <a:pt x="10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60"/>
              <p:cNvSpPr/>
              <p:nvPr/>
            </p:nvSpPr>
            <p:spPr>
              <a:xfrm>
                <a:off x="8025775" y="4271524"/>
                <a:ext cx="180150" cy="77435"/>
              </a:xfrm>
              <a:custGeom>
                <a:rect b="b" l="l" r="r" t="t"/>
                <a:pathLst>
                  <a:path extrusionOk="0" h="3169" w="7206">
                    <a:moveTo>
                      <a:pt x="6672" y="0"/>
                    </a:moveTo>
                    <a:lnTo>
                      <a:pt x="1" y="1201"/>
                    </a:lnTo>
                    <a:cubicBezTo>
                      <a:pt x="1" y="1201"/>
                      <a:pt x="1035" y="3169"/>
                      <a:pt x="1035" y="3169"/>
                    </a:cubicBezTo>
                    <a:lnTo>
                      <a:pt x="7206" y="1835"/>
                    </a:lnTo>
                    <a:lnTo>
                      <a:pt x="66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60"/>
              <p:cNvSpPr/>
              <p:nvPr/>
            </p:nvSpPr>
            <p:spPr>
              <a:xfrm>
                <a:off x="7623825" y="2750592"/>
                <a:ext cx="123450" cy="575444"/>
              </a:xfrm>
              <a:custGeom>
                <a:rect b="b" l="l" r="r" t="t"/>
                <a:pathLst>
                  <a:path extrusionOk="0" h="23550" w="4938">
                    <a:moveTo>
                      <a:pt x="627" y="1"/>
                    </a:moveTo>
                    <a:cubicBezTo>
                      <a:pt x="411" y="1"/>
                      <a:pt x="206" y="52"/>
                      <a:pt x="0" y="166"/>
                    </a:cubicBezTo>
                    <a:cubicBezTo>
                      <a:pt x="1168" y="7605"/>
                      <a:pt x="2869" y="18079"/>
                      <a:pt x="4037" y="23550"/>
                    </a:cubicBezTo>
                    <a:cubicBezTo>
                      <a:pt x="4504" y="15811"/>
                      <a:pt x="4937" y="833"/>
                      <a:pt x="934" y="33"/>
                    </a:cubicBezTo>
                    <a:cubicBezTo>
                      <a:pt x="829" y="12"/>
                      <a:pt x="727" y="1"/>
                      <a:pt x="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60"/>
              <p:cNvSpPr/>
              <p:nvPr/>
            </p:nvSpPr>
            <p:spPr>
              <a:xfrm>
                <a:off x="7436200" y="2547611"/>
                <a:ext cx="279375" cy="1802985"/>
              </a:xfrm>
              <a:custGeom>
                <a:rect b="b" l="l" r="r" t="t"/>
                <a:pathLst>
                  <a:path extrusionOk="0" h="73787" w="11175">
                    <a:moveTo>
                      <a:pt x="434" y="1"/>
                    </a:moveTo>
                    <a:cubicBezTo>
                      <a:pt x="434" y="1"/>
                      <a:pt x="0" y="22917"/>
                      <a:pt x="334" y="32257"/>
                    </a:cubicBezTo>
                    <a:cubicBezTo>
                      <a:pt x="667" y="41964"/>
                      <a:pt x="4070" y="73787"/>
                      <a:pt x="4070" y="73787"/>
                    </a:cubicBezTo>
                    <a:lnTo>
                      <a:pt x="9273" y="73787"/>
                    </a:lnTo>
                    <a:cubicBezTo>
                      <a:pt x="9273" y="73787"/>
                      <a:pt x="9440" y="42531"/>
                      <a:pt x="9674" y="32991"/>
                    </a:cubicBezTo>
                    <a:cubicBezTo>
                      <a:pt x="9940" y="22583"/>
                      <a:pt x="11175" y="1"/>
                      <a:pt x="11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7512075" y="4300040"/>
                <a:ext cx="170150" cy="53000"/>
              </a:xfrm>
              <a:custGeom>
                <a:rect b="b" l="l" r="r" t="t"/>
                <a:pathLst>
                  <a:path extrusionOk="0" h="2169" w="6806">
                    <a:moveTo>
                      <a:pt x="34" y="1"/>
                    </a:moveTo>
                    <a:cubicBezTo>
                      <a:pt x="1" y="1"/>
                      <a:pt x="334" y="2169"/>
                      <a:pt x="334" y="2169"/>
                    </a:cubicBezTo>
                    <a:lnTo>
                      <a:pt x="6639" y="2169"/>
                    </a:lnTo>
                    <a:lnTo>
                      <a:pt x="6805" y="2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7398650" y="1869368"/>
                <a:ext cx="508725" cy="769458"/>
              </a:xfrm>
              <a:custGeom>
                <a:rect b="b" l="l" r="r" t="t"/>
                <a:pathLst>
                  <a:path extrusionOk="0" h="31490" w="20349">
                    <a:moveTo>
                      <a:pt x="10186" y="0"/>
                    </a:moveTo>
                    <a:cubicBezTo>
                      <a:pt x="6963" y="0"/>
                      <a:pt x="3600" y="248"/>
                      <a:pt x="2036" y="972"/>
                    </a:cubicBezTo>
                    <a:cubicBezTo>
                      <a:pt x="1235" y="1339"/>
                      <a:pt x="468" y="2006"/>
                      <a:pt x="234" y="4141"/>
                    </a:cubicBezTo>
                    <a:cubicBezTo>
                      <a:pt x="1" y="6242"/>
                      <a:pt x="435" y="24422"/>
                      <a:pt x="935" y="30226"/>
                    </a:cubicBezTo>
                    <a:cubicBezTo>
                      <a:pt x="968" y="30626"/>
                      <a:pt x="1235" y="30960"/>
                      <a:pt x="1635" y="31027"/>
                    </a:cubicBezTo>
                    <a:cubicBezTo>
                      <a:pt x="3229" y="31355"/>
                      <a:pt x="6400" y="31489"/>
                      <a:pt x="9630" y="31489"/>
                    </a:cubicBezTo>
                    <a:cubicBezTo>
                      <a:pt x="12960" y="31489"/>
                      <a:pt x="16353" y="31347"/>
                      <a:pt x="18147" y="31127"/>
                    </a:cubicBezTo>
                    <a:cubicBezTo>
                      <a:pt x="18548" y="31060"/>
                      <a:pt x="18848" y="30693"/>
                      <a:pt x="18848" y="30293"/>
                    </a:cubicBezTo>
                    <a:cubicBezTo>
                      <a:pt x="19148" y="24655"/>
                      <a:pt x="19949" y="14748"/>
                      <a:pt x="19949" y="8911"/>
                    </a:cubicBezTo>
                    <a:cubicBezTo>
                      <a:pt x="19949" y="5108"/>
                      <a:pt x="20349" y="1172"/>
                      <a:pt x="17447" y="505"/>
                    </a:cubicBezTo>
                    <a:cubicBezTo>
                      <a:pt x="16388" y="240"/>
                      <a:pt x="13354" y="0"/>
                      <a:pt x="10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7211850" y="2003956"/>
                <a:ext cx="320275" cy="377838"/>
              </a:xfrm>
              <a:custGeom>
                <a:rect b="b" l="l" r="r" t="t"/>
                <a:pathLst>
                  <a:path extrusionOk="0" h="15463" w="12811">
                    <a:moveTo>
                      <a:pt x="8240" y="0"/>
                    </a:moveTo>
                    <a:cubicBezTo>
                      <a:pt x="8073" y="734"/>
                      <a:pt x="7907" y="1501"/>
                      <a:pt x="7740" y="2269"/>
                    </a:cubicBezTo>
                    <a:cubicBezTo>
                      <a:pt x="7573" y="3036"/>
                      <a:pt x="7373" y="3770"/>
                      <a:pt x="7173" y="4537"/>
                    </a:cubicBezTo>
                    <a:cubicBezTo>
                      <a:pt x="6806" y="6005"/>
                      <a:pt x="6372" y="7439"/>
                      <a:pt x="5805" y="8873"/>
                    </a:cubicBezTo>
                    <a:cubicBezTo>
                      <a:pt x="5572" y="9474"/>
                      <a:pt x="5271" y="10074"/>
                      <a:pt x="4938" y="10675"/>
                    </a:cubicBezTo>
                    <a:cubicBezTo>
                      <a:pt x="4804" y="10875"/>
                      <a:pt x="4671" y="11075"/>
                      <a:pt x="4538" y="11242"/>
                    </a:cubicBezTo>
                    <a:lnTo>
                      <a:pt x="4404" y="11375"/>
                    </a:lnTo>
                    <a:lnTo>
                      <a:pt x="4304" y="11475"/>
                    </a:lnTo>
                    <a:cubicBezTo>
                      <a:pt x="4237" y="11542"/>
                      <a:pt x="4204" y="11609"/>
                      <a:pt x="4104" y="11642"/>
                    </a:cubicBezTo>
                    <a:cubicBezTo>
                      <a:pt x="4059" y="11651"/>
                      <a:pt x="4015" y="11655"/>
                      <a:pt x="3970" y="11655"/>
                    </a:cubicBezTo>
                    <a:cubicBezTo>
                      <a:pt x="3848" y="11655"/>
                      <a:pt x="3726" y="11624"/>
                      <a:pt x="3604" y="11575"/>
                    </a:cubicBezTo>
                    <a:cubicBezTo>
                      <a:pt x="3337" y="11475"/>
                      <a:pt x="3070" y="11342"/>
                      <a:pt x="2836" y="11175"/>
                    </a:cubicBezTo>
                    <a:cubicBezTo>
                      <a:pt x="2703" y="11075"/>
                      <a:pt x="2536" y="10975"/>
                      <a:pt x="2403" y="10875"/>
                    </a:cubicBezTo>
                    <a:cubicBezTo>
                      <a:pt x="2303" y="10775"/>
                      <a:pt x="2136" y="10641"/>
                      <a:pt x="2036" y="10575"/>
                    </a:cubicBezTo>
                    <a:lnTo>
                      <a:pt x="1" y="11642"/>
                    </a:lnTo>
                    <a:cubicBezTo>
                      <a:pt x="101" y="11942"/>
                      <a:pt x="168" y="12142"/>
                      <a:pt x="268" y="12376"/>
                    </a:cubicBezTo>
                    <a:cubicBezTo>
                      <a:pt x="368" y="12609"/>
                      <a:pt x="468" y="12809"/>
                      <a:pt x="601" y="13043"/>
                    </a:cubicBezTo>
                    <a:cubicBezTo>
                      <a:pt x="868" y="13510"/>
                      <a:pt x="1202" y="13944"/>
                      <a:pt x="1602" y="14311"/>
                    </a:cubicBezTo>
                    <a:cubicBezTo>
                      <a:pt x="2069" y="14744"/>
                      <a:pt x="2636" y="15078"/>
                      <a:pt x="3270" y="15278"/>
                    </a:cubicBezTo>
                    <a:cubicBezTo>
                      <a:pt x="3650" y="15404"/>
                      <a:pt x="4049" y="15462"/>
                      <a:pt x="4452" y="15462"/>
                    </a:cubicBezTo>
                    <a:cubicBezTo>
                      <a:pt x="4792" y="15462"/>
                      <a:pt x="5135" y="15421"/>
                      <a:pt x="5472" y="15345"/>
                    </a:cubicBezTo>
                    <a:cubicBezTo>
                      <a:pt x="5672" y="15311"/>
                      <a:pt x="5838" y="15245"/>
                      <a:pt x="6005" y="15178"/>
                    </a:cubicBezTo>
                    <a:cubicBezTo>
                      <a:pt x="6172" y="15111"/>
                      <a:pt x="6305" y="15044"/>
                      <a:pt x="6472" y="14978"/>
                    </a:cubicBezTo>
                    <a:cubicBezTo>
                      <a:pt x="6772" y="14811"/>
                      <a:pt x="7073" y="14611"/>
                      <a:pt x="7340" y="14377"/>
                    </a:cubicBezTo>
                    <a:cubicBezTo>
                      <a:pt x="7773" y="14010"/>
                      <a:pt x="8173" y="13577"/>
                      <a:pt x="8507" y="13110"/>
                    </a:cubicBezTo>
                    <a:cubicBezTo>
                      <a:pt x="9041" y="12342"/>
                      <a:pt x="9508" y="11509"/>
                      <a:pt x="9908" y="10641"/>
                    </a:cubicBezTo>
                    <a:cubicBezTo>
                      <a:pt x="10642" y="9040"/>
                      <a:pt x="11242" y="7406"/>
                      <a:pt x="11676" y="5738"/>
                    </a:cubicBezTo>
                    <a:cubicBezTo>
                      <a:pt x="11909" y="4937"/>
                      <a:pt x="12110" y="4137"/>
                      <a:pt x="12310" y="3303"/>
                    </a:cubicBezTo>
                    <a:cubicBezTo>
                      <a:pt x="12510" y="2469"/>
                      <a:pt x="12677" y="1668"/>
                      <a:pt x="12810" y="801"/>
                    </a:cubicBez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60"/>
              <p:cNvSpPr/>
              <p:nvPr/>
            </p:nvSpPr>
            <p:spPr>
              <a:xfrm>
                <a:off x="7335275" y="1900547"/>
                <a:ext cx="313600" cy="334100"/>
              </a:xfrm>
              <a:custGeom>
                <a:rect b="b" l="l" r="r" t="t"/>
                <a:pathLst>
                  <a:path extrusionOk="0" h="13673" w="12544">
                    <a:moveTo>
                      <a:pt x="5608" y="1"/>
                    </a:moveTo>
                    <a:cubicBezTo>
                      <a:pt x="4328" y="1"/>
                      <a:pt x="3081" y="705"/>
                      <a:pt x="2269" y="2498"/>
                    </a:cubicBezTo>
                    <a:cubicBezTo>
                      <a:pt x="1235" y="5000"/>
                      <a:pt x="468" y="7568"/>
                      <a:pt x="1" y="10237"/>
                    </a:cubicBezTo>
                    <a:lnTo>
                      <a:pt x="6606" y="13672"/>
                    </a:lnTo>
                    <a:cubicBezTo>
                      <a:pt x="6606" y="13672"/>
                      <a:pt x="12543" y="8035"/>
                      <a:pt x="10041" y="3031"/>
                    </a:cubicBezTo>
                    <a:cubicBezTo>
                      <a:pt x="9209" y="1348"/>
                      <a:pt x="7377" y="1"/>
                      <a:pt x="5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60"/>
              <p:cNvSpPr/>
              <p:nvPr/>
            </p:nvSpPr>
            <p:spPr>
              <a:xfrm>
                <a:off x="7175175" y="2206913"/>
                <a:ext cx="98425" cy="104337"/>
              </a:xfrm>
              <a:custGeom>
                <a:rect b="b" l="l" r="r" t="t"/>
                <a:pathLst>
                  <a:path extrusionOk="0" h="4270" w="3937">
                    <a:moveTo>
                      <a:pt x="1268" y="0"/>
                    </a:moveTo>
                    <a:lnTo>
                      <a:pt x="0" y="3102"/>
                    </a:lnTo>
                    <a:lnTo>
                      <a:pt x="2402" y="4270"/>
                    </a:lnTo>
                    <a:lnTo>
                      <a:pt x="3770" y="3102"/>
                    </a:lnTo>
                    <a:cubicBezTo>
                      <a:pt x="3936" y="868"/>
                      <a:pt x="1268" y="0"/>
                      <a:pt x="1268" y="0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60"/>
              <p:cNvSpPr/>
              <p:nvPr/>
            </p:nvSpPr>
            <p:spPr>
              <a:xfrm>
                <a:off x="7156396" y="2196309"/>
                <a:ext cx="51725" cy="86427"/>
              </a:xfrm>
              <a:custGeom>
                <a:rect b="b" l="l" r="r" t="t"/>
                <a:pathLst>
                  <a:path extrusionOk="0" h="3537" w="2069">
                    <a:moveTo>
                      <a:pt x="1" y="1"/>
                    </a:moveTo>
                    <a:lnTo>
                      <a:pt x="234" y="2769"/>
                    </a:lnTo>
                    <a:lnTo>
                      <a:pt x="801" y="3536"/>
                    </a:lnTo>
                    <a:lnTo>
                      <a:pt x="2069" y="4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60"/>
            <p:cNvGrpSpPr/>
            <p:nvPr/>
          </p:nvGrpSpPr>
          <p:grpSpPr>
            <a:xfrm rot="831085">
              <a:off x="5978361" y="1285680"/>
              <a:ext cx="1039288" cy="543665"/>
              <a:chOff x="3096335" y="1844024"/>
              <a:chExt cx="1039309" cy="543676"/>
            </a:xfrm>
          </p:grpSpPr>
          <p:sp>
            <p:nvSpPr>
              <p:cNvPr id="1073" name="Google Shape;1073;p60"/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rect b="b" l="l" r="r" t="t"/>
                <a:pathLst>
                  <a:path extrusionOk="0" h="5622" w="12603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60"/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rect b="b" l="l" r="r" t="t"/>
                <a:pathLst>
                  <a:path extrusionOk="0" h="4393" w="11242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60"/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rect b="b" l="l" r="r" t="t"/>
                <a:pathLst>
                  <a:path extrusionOk="0" h="9542" w="11776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60"/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rect b="b" l="l" r="r" t="t"/>
                <a:pathLst>
                  <a:path extrusionOk="0" h="1435" w="1291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60"/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rect b="b" l="l" r="r" t="t"/>
                <a:pathLst>
                  <a:path extrusionOk="0" h="5101" w="2603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rect b="b" l="l" r="r" t="t"/>
                <a:pathLst>
                  <a:path extrusionOk="0" h="1019" w="1069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60"/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rect b="b" l="l" r="r" t="t"/>
                <a:pathLst>
                  <a:path extrusionOk="0" h="1135" w="6239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60"/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rect b="b" l="l" r="r" t="t"/>
                <a:pathLst>
                  <a:path extrusionOk="0" h="1202" w="6605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60"/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rect b="b" l="l" r="r" t="t"/>
                <a:pathLst>
                  <a:path extrusionOk="0" h="5721" w="2903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60"/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rect b="b" l="l" r="r" t="t"/>
                <a:pathLst>
                  <a:path extrusionOk="0" h="1127" w="1235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60"/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rect b="b" l="l" r="r" t="t"/>
                <a:pathLst>
                  <a:path extrusionOk="0" h="1368" w="7574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60"/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rect b="b" l="l" r="r" t="t"/>
                <a:pathLst>
                  <a:path extrusionOk="0" h="1435" w="8106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rect b="b" l="l" r="r" t="t"/>
                <a:pathLst>
                  <a:path extrusionOk="0" h="4285" w="2202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60"/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rect b="b" l="l" r="r" t="t"/>
                <a:pathLst>
                  <a:path extrusionOk="0" h="843" w="868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60"/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rect b="b" l="l" r="r" t="t"/>
                <a:pathLst>
                  <a:path extrusionOk="0" h="768" w="4338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60"/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rect b="b" l="l" r="r" t="t"/>
                <a:pathLst>
                  <a:path extrusionOk="0" h="802" w="4537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60"/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rect b="b" l="l" r="r" t="t"/>
                <a:pathLst>
                  <a:path extrusionOk="0" h="4759" w="2436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60"/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rect b="b" l="l" r="r" t="t"/>
                <a:pathLst>
                  <a:path extrusionOk="0" h="952" w="1035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60"/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rect b="b" l="l" r="r" t="t"/>
                <a:pathLst>
                  <a:path extrusionOk="0" h="901" w="5271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rect b="b" l="l" r="r" t="t"/>
                <a:pathLst>
                  <a:path extrusionOk="0" h="935" w="5538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60"/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rect b="b" l="l" r="r" t="t"/>
                <a:pathLst>
                  <a:path extrusionOk="0" h="5962" w="12911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0"/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rect b="b" l="l" r="r" t="t"/>
                <a:pathLst>
                  <a:path extrusionOk="0" h="5345" w="2721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60"/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rect b="b" l="l" r="r" t="t"/>
                <a:pathLst>
                  <a:path extrusionOk="0" h="5598" w="1869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60"/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rect b="b" l="l" r="r" t="t"/>
                <a:pathLst>
                  <a:path extrusionOk="0" h="4164" w="6672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0"/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rect b="b" l="l" r="r" t="t"/>
                <a:pathLst>
                  <a:path extrusionOk="0" h="1118" w="1202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60"/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rect b="b" l="l" r="r" t="t"/>
                <a:pathLst>
                  <a:path extrusionOk="0" h="1118" w="1201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60"/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rect b="b" l="l" r="r" t="t"/>
                <a:pathLst>
                  <a:path extrusionOk="0" h="1119" w="1202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1"/>
          <p:cNvSpPr txBox="1"/>
          <p:nvPr/>
        </p:nvSpPr>
        <p:spPr>
          <a:xfrm>
            <a:off x="4769400" y="4422216"/>
            <a:ext cx="3710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5" name="Google Shape;1105;p61"/>
          <p:cNvSpPr txBox="1"/>
          <p:nvPr>
            <p:ph type="title"/>
          </p:nvPr>
        </p:nvSpPr>
        <p:spPr>
          <a:xfrm>
            <a:off x="4769400" y="1432254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06" name="Google Shape;1106;p61"/>
          <p:cNvSpPr/>
          <p:nvPr/>
        </p:nvSpPr>
        <p:spPr>
          <a:xfrm flipH="1">
            <a:off x="379103" y="922680"/>
            <a:ext cx="4365499" cy="3023397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7" name="Google Shape;1107;p61"/>
          <p:cNvGrpSpPr/>
          <p:nvPr/>
        </p:nvGrpSpPr>
        <p:grpSpPr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1108" name="Google Shape;1108;p61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1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rect b="b" l="l" r="r" t="t"/>
              <a:pathLst>
                <a:path extrusionOk="0" h="134364" w="7215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1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rect b="b" l="l" r="r" t="t"/>
              <a:pathLst>
                <a:path extrusionOk="0" h="134364" w="72149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1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rect b="b" l="l" r="r" t="t"/>
              <a:pathLst>
                <a:path extrusionOk="0" h="119486" w="70151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1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rect b="b" l="l" r="r" t="t"/>
              <a:pathLst>
                <a:path extrusionOk="0" h="11097" w="5834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1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rect b="b" l="l" r="r" t="t"/>
              <a:pathLst>
                <a:path extrusionOk="0" h="116851" w="36861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 flipH="1">
              <a:off x="1454221" y="625714"/>
              <a:ext cx="405659" cy="45866"/>
            </a:xfrm>
            <a:custGeom>
              <a:rect b="b" l="l" r="r" t="t"/>
              <a:pathLst>
                <a:path extrusionOk="0" h="1569" w="13877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1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rect b="b" l="l" r="r" t="t"/>
              <a:pathLst>
                <a:path extrusionOk="0" h="29956" w="17954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1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rect b="b" l="l" r="r" t="t"/>
              <a:pathLst>
                <a:path extrusionOk="0" h="5098" w="3403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1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rect b="b" l="l" r="r" t="t"/>
              <a:pathLst>
                <a:path extrusionOk="0" h="4579" w="3603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1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rect b="b" l="l" r="r" t="t"/>
              <a:pathLst>
                <a:path extrusionOk="0" h="5038" w="327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1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rect b="b" l="l" r="r" t="t"/>
              <a:pathLst>
                <a:path extrusionOk="0" h="11377" w="6285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1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rect b="b" l="l" r="r" t="t"/>
              <a:pathLst>
                <a:path extrusionOk="0" h="3970" w="13544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1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rect b="b" l="l" r="r" t="t"/>
              <a:pathLst>
                <a:path extrusionOk="0" h="8949" w="8841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1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rect b="b" l="l" r="r" t="t"/>
              <a:pathLst>
                <a:path extrusionOk="0" h="73526" w="12643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rect b="b" l="l" r="r" t="t"/>
              <a:pathLst>
                <a:path extrusionOk="0" h="8949" w="884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1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rect b="b" l="l" r="r" t="t"/>
              <a:pathLst>
                <a:path extrusionOk="0" h="14545" w="5238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1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rect b="b" l="l" r="r" t="t"/>
              <a:pathLst>
                <a:path extrusionOk="0" h="16457" w="18681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1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rect b="b" l="l" r="r" t="t"/>
              <a:pathLst>
                <a:path extrusionOk="0" h="8804" w="9341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1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rect b="b" l="l" r="r" t="t"/>
              <a:pathLst>
                <a:path extrusionOk="0" h="63321" w="3646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1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rect b="b" l="l" r="r" t="t"/>
              <a:pathLst>
                <a:path extrusionOk="0" h="8789" w="9341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1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rect b="b" l="l" r="r" t="t"/>
              <a:pathLst>
                <a:path extrusionOk="0" h="32111" w="2285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1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rect b="b" l="l" r="r" t="t"/>
              <a:pathLst>
                <a:path extrusionOk="0" h="7873" w="407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1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rect b="b" l="l" r="r" t="t"/>
              <a:pathLst>
                <a:path extrusionOk="0" h="7210" w="8963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1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rect b="b" l="l" r="r" t="t"/>
              <a:pathLst>
                <a:path extrusionOk="0" h="7231" w="8504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1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rect b="b" l="l" r="r" t="t"/>
              <a:pathLst>
                <a:path extrusionOk="0" h="7184" w="9449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1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rect b="b" l="l" r="r" t="t"/>
              <a:pathLst>
                <a:path extrusionOk="0" h="7175" w="9226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1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rect b="b" l="l" r="r" t="t"/>
              <a:pathLst>
                <a:path extrusionOk="0" h="11227" w="12643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1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rect b="b" l="l" r="r" t="t"/>
              <a:pathLst>
                <a:path extrusionOk="0" h="13411" w="814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1"/>
            <p:cNvSpPr/>
            <p:nvPr/>
          </p:nvSpPr>
          <p:spPr>
            <a:xfrm flipH="1">
              <a:off x="3145058" y="900704"/>
              <a:ext cx="80974" cy="123858"/>
            </a:xfrm>
            <a:custGeom>
              <a:rect b="b" l="l" r="r" t="t"/>
              <a:pathLst>
                <a:path extrusionOk="0" h="4237" w="277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1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rect b="b" l="l" r="r" t="t"/>
              <a:pathLst>
                <a:path extrusionOk="0" h="13585" w="10976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1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rect b="b" l="l" r="r" t="t"/>
              <a:pathLst>
                <a:path extrusionOk="0" h="28340" w="16747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1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rect b="b" l="l" r="r" t="t"/>
              <a:pathLst>
                <a:path extrusionOk="0" h="5120" w="337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1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rect b="b" l="l" r="r" t="t"/>
              <a:pathLst>
                <a:path extrusionOk="0" h="3753" w="4538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1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rect b="b" l="l" r="r" t="t"/>
              <a:pathLst>
                <a:path extrusionOk="0" h="2836" w="4404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1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rect b="b" l="l" r="r" t="t"/>
              <a:pathLst>
                <a:path extrusionOk="0" h="4785" w="347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1"/>
            <p:cNvSpPr/>
            <p:nvPr/>
          </p:nvSpPr>
          <p:spPr>
            <a:xfrm flipH="1">
              <a:off x="3202003" y="756150"/>
              <a:ext cx="76385" cy="45749"/>
            </a:xfrm>
            <a:custGeom>
              <a:rect b="b" l="l" r="r" t="t"/>
              <a:pathLst>
                <a:path extrusionOk="0" h="1565" w="2613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1"/>
            <p:cNvSpPr/>
            <p:nvPr/>
          </p:nvSpPr>
          <p:spPr>
            <a:xfrm flipH="1">
              <a:off x="3343196" y="759160"/>
              <a:ext cx="39727" cy="41656"/>
            </a:xfrm>
            <a:custGeom>
              <a:rect b="b" l="l" r="r" t="t"/>
              <a:pathLst>
                <a:path extrusionOk="0" h="1425" w="1359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1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rect b="b" l="l" r="r" t="t"/>
              <a:pathLst>
                <a:path extrusionOk="0" h="27821" w="6072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1"/>
          <p:cNvSpPr txBox="1"/>
          <p:nvPr>
            <p:ph idx="1" type="subTitle"/>
          </p:nvPr>
        </p:nvSpPr>
        <p:spPr>
          <a:xfrm>
            <a:off x="4769400" y="2380372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GitHub Repository: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https://github.com/jsvnthkiran/Subscription-Based-ECommerce-Application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https://github.com/jsvnthkiran/Subscription-Based-ECommerce-Application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48" name="Google Shape;1148;p61"/>
          <p:cNvSpPr/>
          <p:nvPr/>
        </p:nvSpPr>
        <p:spPr>
          <a:xfrm>
            <a:off x="4538400" y="3238500"/>
            <a:ext cx="3941400" cy="2118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49" name="Google Shape;1149;p61"/>
          <p:cNvGrpSpPr/>
          <p:nvPr/>
        </p:nvGrpSpPr>
        <p:grpSpPr>
          <a:xfrm>
            <a:off x="4873209" y="545327"/>
            <a:ext cx="2567289" cy="426132"/>
            <a:chOff x="3284509" y="3200810"/>
            <a:chExt cx="2567289" cy="426132"/>
          </a:xfrm>
        </p:grpSpPr>
        <p:grpSp>
          <p:nvGrpSpPr>
            <p:cNvPr id="1150" name="Google Shape;1150;p61"/>
            <p:cNvGrpSpPr/>
            <p:nvPr/>
          </p:nvGrpSpPr>
          <p:grpSpPr>
            <a:xfrm>
              <a:off x="3284509" y="3200810"/>
              <a:ext cx="426097" cy="426132"/>
              <a:chOff x="2866317" y="3817357"/>
              <a:chExt cx="356865" cy="356865"/>
            </a:xfrm>
          </p:grpSpPr>
          <p:sp>
            <p:nvSpPr>
              <p:cNvPr id="1151" name="Google Shape;1151;p61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61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rect b="b" l="l" r="r" t="t"/>
                <a:pathLst>
                  <a:path extrusionOk="0" h="10668" w="7407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3" name="Google Shape;1153;p61"/>
            <p:cNvGrpSpPr/>
            <p:nvPr/>
          </p:nvGrpSpPr>
          <p:grpSpPr>
            <a:xfrm>
              <a:off x="3819939" y="3200810"/>
              <a:ext cx="426097" cy="425694"/>
              <a:chOff x="3314750" y="3817357"/>
              <a:chExt cx="356865" cy="356498"/>
            </a:xfrm>
          </p:grpSpPr>
          <p:sp>
            <p:nvSpPr>
              <p:cNvPr id="1154" name="Google Shape;1154;p61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61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rect b="b" l="l" r="r" t="t"/>
                <a:pathLst>
                  <a:path extrusionOk="0" h="8720" w="872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61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rect b="b" l="l" r="r" t="t"/>
                <a:pathLst>
                  <a:path extrusionOk="0" h="4588" w="5356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61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rect b="b" l="l" r="r" t="t"/>
                <a:pathLst>
                  <a:path extrusionOk="0" h="1184" w="1185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8" name="Google Shape;1158;p61"/>
            <p:cNvGrpSpPr/>
            <p:nvPr/>
          </p:nvGrpSpPr>
          <p:grpSpPr>
            <a:xfrm>
              <a:off x="4355369" y="3200810"/>
              <a:ext cx="426097" cy="425694"/>
              <a:chOff x="3763184" y="3817357"/>
              <a:chExt cx="356865" cy="356498"/>
            </a:xfrm>
          </p:grpSpPr>
          <p:sp>
            <p:nvSpPr>
              <p:cNvPr id="1159" name="Google Shape;1159;p61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rect b="b" l="l" r="r" t="t"/>
                <a:pathLst>
                  <a:path extrusionOk="0" h="13599" w="13613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61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rect b="b" l="l" r="r" t="t"/>
                <a:pathLst>
                  <a:path extrusionOk="0" h="4461" w="1502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61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rect b="b" l="l" r="r" t="t"/>
                <a:pathLst>
                  <a:path extrusionOk="0" h="1811" w="2109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61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rect b="b" l="l" r="r" t="t"/>
                <a:pathLst>
                  <a:path extrusionOk="0" h="4477" w="4765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3" name="Google Shape;1163;p61"/>
            <p:cNvGrpSpPr/>
            <p:nvPr/>
          </p:nvGrpSpPr>
          <p:grpSpPr>
            <a:xfrm>
              <a:off x="5426577" y="3201040"/>
              <a:ext cx="425220" cy="425694"/>
              <a:chOff x="5589452" y="3367036"/>
              <a:chExt cx="356131" cy="356498"/>
            </a:xfrm>
          </p:grpSpPr>
          <p:sp>
            <p:nvSpPr>
              <p:cNvPr id="1164" name="Google Shape;1164;p61"/>
              <p:cNvSpPr/>
              <p:nvPr/>
            </p:nvSpPr>
            <p:spPr>
              <a:xfrm>
                <a:off x="5589452" y="3367036"/>
                <a:ext cx="356131" cy="356498"/>
              </a:xfrm>
              <a:custGeom>
                <a:rect b="b" l="l" r="r" t="t"/>
                <a:pathLst>
                  <a:path extrusionOk="0" h="13599" w="13585">
                    <a:moveTo>
                      <a:pt x="6786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786" y="13598"/>
                    </a:cubicBezTo>
                    <a:cubicBezTo>
                      <a:pt x="10539" y="13598"/>
                      <a:pt x="13585" y="10552"/>
                      <a:pt x="13585" y="6799"/>
                    </a:cubicBezTo>
                    <a:cubicBezTo>
                      <a:pt x="13585" y="3046"/>
                      <a:pt x="10539" y="0"/>
                      <a:pt x="6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61"/>
              <p:cNvSpPr/>
              <p:nvPr/>
            </p:nvSpPr>
            <p:spPr>
              <a:xfrm>
                <a:off x="5666655" y="3420751"/>
                <a:ext cx="165023" cy="241099"/>
              </a:xfrm>
              <a:custGeom>
                <a:rect b="b" l="l" r="r" t="t"/>
                <a:pathLst>
                  <a:path extrusionOk="0" h="9197" w="6295">
                    <a:moveTo>
                      <a:pt x="2180" y="1"/>
                    </a:moveTo>
                    <a:cubicBezTo>
                      <a:pt x="2123" y="1"/>
                      <a:pt x="2065" y="59"/>
                      <a:pt x="2065" y="116"/>
                    </a:cubicBezTo>
                    <a:lnTo>
                      <a:pt x="2051" y="217"/>
                    </a:lnTo>
                    <a:cubicBezTo>
                      <a:pt x="1964" y="1199"/>
                      <a:pt x="1184" y="1964"/>
                      <a:pt x="203" y="2065"/>
                    </a:cubicBezTo>
                    <a:lnTo>
                      <a:pt x="102" y="2080"/>
                    </a:lnTo>
                    <a:cubicBezTo>
                      <a:pt x="44" y="2080"/>
                      <a:pt x="1" y="2137"/>
                      <a:pt x="1" y="2195"/>
                    </a:cubicBezTo>
                    <a:lnTo>
                      <a:pt x="1" y="4057"/>
                    </a:lnTo>
                    <a:cubicBezTo>
                      <a:pt x="1" y="4129"/>
                      <a:pt x="44" y="4173"/>
                      <a:pt x="116" y="4173"/>
                    </a:cubicBezTo>
                    <a:lnTo>
                      <a:pt x="2051" y="4173"/>
                    </a:lnTo>
                    <a:lnTo>
                      <a:pt x="2051" y="6786"/>
                    </a:lnTo>
                    <a:cubicBezTo>
                      <a:pt x="2051" y="8099"/>
                      <a:pt x="3119" y="9167"/>
                      <a:pt x="4447" y="9196"/>
                    </a:cubicBezTo>
                    <a:cubicBezTo>
                      <a:pt x="5096" y="9196"/>
                      <a:pt x="5717" y="8936"/>
                      <a:pt x="6165" y="8460"/>
                    </a:cubicBezTo>
                    <a:lnTo>
                      <a:pt x="6266" y="8345"/>
                    </a:lnTo>
                    <a:cubicBezTo>
                      <a:pt x="6295" y="8330"/>
                      <a:pt x="6295" y="8287"/>
                      <a:pt x="6266" y="8258"/>
                    </a:cubicBezTo>
                    <a:lnTo>
                      <a:pt x="5140" y="6930"/>
                    </a:lnTo>
                    <a:cubicBezTo>
                      <a:pt x="5132" y="6915"/>
                      <a:pt x="5114" y="6908"/>
                      <a:pt x="5096" y="6908"/>
                    </a:cubicBezTo>
                    <a:cubicBezTo>
                      <a:pt x="5078" y="6908"/>
                      <a:pt x="5060" y="6915"/>
                      <a:pt x="5053" y="6930"/>
                    </a:cubicBezTo>
                    <a:lnTo>
                      <a:pt x="4923" y="7132"/>
                    </a:lnTo>
                    <a:cubicBezTo>
                      <a:pt x="4815" y="7294"/>
                      <a:pt x="4631" y="7393"/>
                      <a:pt x="4442" y="7393"/>
                    </a:cubicBezTo>
                    <a:cubicBezTo>
                      <a:pt x="4429" y="7393"/>
                      <a:pt x="4416" y="7393"/>
                      <a:pt x="4404" y="7392"/>
                    </a:cubicBezTo>
                    <a:cubicBezTo>
                      <a:pt x="4100" y="7363"/>
                      <a:pt x="3855" y="7103"/>
                      <a:pt x="3869" y="6800"/>
                    </a:cubicBezTo>
                    <a:lnTo>
                      <a:pt x="3869" y="4173"/>
                    </a:lnTo>
                    <a:lnTo>
                      <a:pt x="5818" y="4173"/>
                    </a:lnTo>
                    <a:cubicBezTo>
                      <a:pt x="5876" y="4173"/>
                      <a:pt x="5934" y="4115"/>
                      <a:pt x="5934" y="4057"/>
                    </a:cubicBezTo>
                    <a:lnTo>
                      <a:pt x="5934" y="2195"/>
                    </a:lnTo>
                    <a:cubicBezTo>
                      <a:pt x="5934" y="2123"/>
                      <a:pt x="5876" y="2080"/>
                      <a:pt x="5818" y="2080"/>
                    </a:cubicBezTo>
                    <a:lnTo>
                      <a:pt x="3869" y="2080"/>
                    </a:lnTo>
                    <a:lnTo>
                      <a:pt x="3869" y="116"/>
                    </a:lnTo>
                    <a:cubicBezTo>
                      <a:pt x="3869" y="59"/>
                      <a:pt x="3812" y="1"/>
                      <a:pt x="37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6" name="Google Shape;1166;p61"/>
            <p:cNvGrpSpPr/>
            <p:nvPr/>
          </p:nvGrpSpPr>
          <p:grpSpPr>
            <a:xfrm>
              <a:off x="4891237" y="3200810"/>
              <a:ext cx="425658" cy="425694"/>
              <a:chOff x="4211985" y="3817357"/>
              <a:chExt cx="356498" cy="356498"/>
            </a:xfrm>
          </p:grpSpPr>
          <p:sp>
            <p:nvSpPr>
              <p:cNvPr id="1167" name="Google Shape;1167;p61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rect b="b" l="l" r="r" t="t"/>
                <a:pathLst>
                  <a:path extrusionOk="0" h="13599" w="13599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61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rect b="b" l="l" r="r" t="t"/>
                <a:pathLst>
                  <a:path extrusionOk="0" h="7151" w="8688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851650" y="1000200"/>
            <a:ext cx="72837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Subscription Management: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Multiple plans for flexible subscriptions.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Product Management: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Admins manage product additions and updates.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Order Management: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Customers place orders; admins manage delivery.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Delivery Scheduling: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Timely deliveries based on subscriptions.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Discounts: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Special offers for frequent subscriptions.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/>
          <p:nvPr/>
        </p:nvSpPr>
        <p:spPr>
          <a:xfrm>
            <a:off x="720009" y="321225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4702809" y="321225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280" name="Google Shape;280;p28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JDBC</a:t>
            </a:r>
            <a:endParaRPr/>
          </a:p>
        </p:txBody>
      </p:sp>
      <p:sp>
        <p:nvSpPr>
          <p:cNvPr id="281" name="Google Shape;281;p28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onnects Java and MySQL.</a:t>
            </a:r>
            <a:endParaRPr/>
          </a:p>
        </p:txBody>
      </p:sp>
      <p:sp>
        <p:nvSpPr>
          <p:cNvPr id="282" name="Google Shape;282;p28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or scalable server-side applications.</a:t>
            </a:r>
            <a:endParaRPr/>
          </a:p>
        </p:txBody>
      </p:sp>
      <p:sp>
        <p:nvSpPr>
          <p:cNvPr id="283" name="Google Shape;283;p2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284" name="Google Shape;284;p28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285" name="Google Shape;285;p28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or reliable data management.</a:t>
            </a:r>
            <a:endParaRPr/>
          </a:p>
        </p:txBody>
      </p:sp>
      <p:sp>
        <p:nvSpPr>
          <p:cNvPr id="286" name="Google Shape;286;p28"/>
          <p:cNvSpPr txBox="1"/>
          <p:nvPr>
            <p:ph idx="7" type="subTitle"/>
          </p:nvPr>
        </p:nvSpPr>
        <p:spPr>
          <a:xfrm>
            <a:off x="5742675" y="3213475"/>
            <a:ext cx="29127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CSS, JavaScript</a:t>
            </a:r>
            <a:endParaRPr/>
          </a:p>
        </p:txBody>
      </p:sp>
      <p:sp>
        <p:nvSpPr>
          <p:cNvPr id="287" name="Google Shape;287;p28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CSS, JavaScript for responsive interfaces.</a:t>
            </a:r>
            <a:endParaRPr/>
          </a:p>
        </p:txBody>
      </p:sp>
      <p:grpSp>
        <p:nvGrpSpPr>
          <p:cNvPr id="288" name="Google Shape;288;p28"/>
          <p:cNvGrpSpPr/>
          <p:nvPr/>
        </p:nvGrpSpPr>
        <p:grpSpPr>
          <a:xfrm>
            <a:off x="4892294" y="3422387"/>
            <a:ext cx="595114" cy="553799"/>
            <a:chOff x="7402362" y="3681535"/>
            <a:chExt cx="402757" cy="372728"/>
          </a:xfrm>
        </p:grpSpPr>
        <p:sp>
          <p:nvSpPr>
            <p:cNvPr id="289" name="Google Shape;289;p28"/>
            <p:cNvSpPr/>
            <p:nvPr/>
          </p:nvSpPr>
          <p:spPr>
            <a:xfrm>
              <a:off x="7471248" y="3681535"/>
              <a:ext cx="333871" cy="303763"/>
            </a:xfrm>
            <a:custGeom>
              <a:rect b="b" l="l" r="r" t="t"/>
              <a:pathLst>
                <a:path extrusionOk="0" h="11562" w="12708">
                  <a:moveTo>
                    <a:pt x="6341" y="0"/>
                  </a:moveTo>
                  <a:cubicBezTo>
                    <a:pt x="4868" y="0"/>
                    <a:pt x="3393" y="562"/>
                    <a:pt x="2268" y="1687"/>
                  </a:cubicBezTo>
                  <a:cubicBezTo>
                    <a:pt x="0" y="3955"/>
                    <a:pt x="21" y="7624"/>
                    <a:pt x="2296" y="9871"/>
                  </a:cubicBezTo>
                  <a:cubicBezTo>
                    <a:pt x="2407" y="9982"/>
                    <a:pt x="2518" y="10086"/>
                    <a:pt x="2636" y="10184"/>
                  </a:cubicBezTo>
                  <a:cubicBezTo>
                    <a:pt x="3718" y="11105"/>
                    <a:pt x="5049" y="11561"/>
                    <a:pt x="6375" y="11561"/>
                  </a:cubicBezTo>
                  <a:cubicBezTo>
                    <a:pt x="7854" y="11561"/>
                    <a:pt x="9327" y="10994"/>
                    <a:pt x="10446" y="9871"/>
                  </a:cubicBezTo>
                  <a:cubicBezTo>
                    <a:pt x="12576" y="7749"/>
                    <a:pt x="12707" y="4343"/>
                    <a:pt x="10758" y="2061"/>
                  </a:cubicBezTo>
                  <a:cubicBezTo>
                    <a:pt x="10661" y="1943"/>
                    <a:pt x="10557" y="1832"/>
                    <a:pt x="10446" y="1721"/>
                  </a:cubicBezTo>
                  <a:cubicBezTo>
                    <a:pt x="9320" y="574"/>
                    <a:pt x="7831" y="0"/>
                    <a:pt x="63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7508791" y="3711985"/>
              <a:ext cx="251691" cy="243572"/>
            </a:xfrm>
            <a:custGeom>
              <a:rect b="b" l="l" r="r" t="t"/>
              <a:pathLst>
                <a:path extrusionOk="0" h="9271" w="9580">
                  <a:moveTo>
                    <a:pt x="4946" y="1"/>
                  </a:moveTo>
                  <a:cubicBezTo>
                    <a:pt x="4842" y="1"/>
                    <a:pt x="4738" y="7"/>
                    <a:pt x="4641" y="14"/>
                  </a:cubicBezTo>
                  <a:cubicBezTo>
                    <a:pt x="2906" y="125"/>
                    <a:pt x="1381" y="1201"/>
                    <a:pt x="694" y="2796"/>
                  </a:cubicBezTo>
                  <a:cubicBezTo>
                    <a:pt x="0" y="4384"/>
                    <a:pt x="257" y="6229"/>
                    <a:pt x="1360" y="7575"/>
                  </a:cubicBezTo>
                  <a:cubicBezTo>
                    <a:pt x="1561" y="7818"/>
                    <a:pt x="1790" y="8047"/>
                    <a:pt x="2039" y="8248"/>
                  </a:cubicBezTo>
                  <a:cubicBezTo>
                    <a:pt x="2878" y="8922"/>
                    <a:pt x="3906" y="9270"/>
                    <a:pt x="4943" y="9270"/>
                  </a:cubicBezTo>
                  <a:cubicBezTo>
                    <a:pt x="5623" y="9270"/>
                    <a:pt x="6306" y="9121"/>
                    <a:pt x="6943" y="8816"/>
                  </a:cubicBezTo>
                  <a:cubicBezTo>
                    <a:pt x="8553" y="8047"/>
                    <a:pt x="9579" y="6417"/>
                    <a:pt x="9579" y="4634"/>
                  </a:cubicBezTo>
                  <a:cubicBezTo>
                    <a:pt x="9579" y="3247"/>
                    <a:pt x="8955" y="1936"/>
                    <a:pt x="7880" y="1055"/>
                  </a:cubicBezTo>
                  <a:cubicBezTo>
                    <a:pt x="7741" y="937"/>
                    <a:pt x="7595" y="833"/>
                    <a:pt x="7443" y="736"/>
                  </a:cubicBezTo>
                  <a:cubicBezTo>
                    <a:pt x="6694" y="257"/>
                    <a:pt x="5827" y="1"/>
                    <a:pt x="4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7502039" y="3706442"/>
              <a:ext cx="276466" cy="254686"/>
            </a:xfrm>
            <a:custGeom>
              <a:rect b="b" l="l" r="r" t="t"/>
              <a:pathLst>
                <a:path extrusionOk="0" h="9694" w="10523">
                  <a:moveTo>
                    <a:pt x="5203" y="434"/>
                  </a:moveTo>
                  <a:cubicBezTo>
                    <a:pt x="6375" y="434"/>
                    <a:pt x="7492" y="898"/>
                    <a:pt x="8324" y="1724"/>
                  </a:cubicBezTo>
                  <a:cubicBezTo>
                    <a:pt x="9808" y="3215"/>
                    <a:pt x="10044" y="5545"/>
                    <a:pt x="8872" y="7300"/>
                  </a:cubicBezTo>
                  <a:cubicBezTo>
                    <a:pt x="8035" y="8555"/>
                    <a:pt x="6642" y="9259"/>
                    <a:pt x="5203" y="9259"/>
                  </a:cubicBezTo>
                  <a:cubicBezTo>
                    <a:pt x="4638" y="9259"/>
                    <a:pt x="4065" y="9150"/>
                    <a:pt x="3517" y="8923"/>
                  </a:cubicBezTo>
                  <a:cubicBezTo>
                    <a:pt x="1568" y="8119"/>
                    <a:pt x="465" y="6052"/>
                    <a:pt x="875" y="3992"/>
                  </a:cubicBezTo>
                  <a:cubicBezTo>
                    <a:pt x="1284" y="1925"/>
                    <a:pt x="3094" y="434"/>
                    <a:pt x="5203" y="434"/>
                  </a:cubicBezTo>
                  <a:close/>
                  <a:moveTo>
                    <a:pt x="5207" y="0"/>
                  </a:moveTo>
                  <a:cubicBezTo>
                    <a:pt x="4584" y="0"/>
                    <a:pt x="3954" y="120"/>
                    <a:pt x="3351" y="371"/>
                  </a:cubicBezTo>
                  <a:cubicBezTo>
                    <a:pt x="1214" y="1252"/>
                    <a:pt x="1" y="3520"/>
                    <a:pt x="451" y="5788"/>
                  </a:cubicBezTo>
                  <a:cubicBezTo>
                    <a:pt x="895" y="8056"/>
                    <a:pt x="2886" y="9693"/>
                    <a:pt x="5203" y="9693"/>
                  </a:cubicBezTo>
                  <a:cubicBezTo>
                    <a:pt x="5211" y="9693"/>
                    <a:pt x="5220" y="9693"/>
                    <a:pt x="5228" y="9693"/>
                  </a:cubicBezTo>
                  <a:cubicBezTo>
                    <a:pt x="6502" y="9693"/>
                    <a:pt x="7727" y="9181"/>
                    <a:pt x="8629" y="8278"/>
                  </a:cubicBezTo>
                  <a:cubicBezTo>
                    <a:pt x="10266" y="6641"/>
                    <a:pt x="10523" y="4082"/>
                    <a:pt x="9240" y="2154"/>
                  </a:cubicBezTo>
                  <a:cubicBezTo>
                    <a:pt x="8319" y="775"/>
                    <a:pt x="6788" y="0"/>
                    <a:pt x="5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7402362" y="3750580"/>
              <a:ext cx="333871" cy="303684"/>
            </a:xfrm>
            <a:custGeom>
              <a:rect b="b" l="l" r="r" t="t"/>
              <a:pathLst>
                <a:path extrusionOk="0" h="11559" w="12708">
                  <a:moveTo>
                    <a:pt x="6339" y="0"/>
                  </a:moveTo>
                  <a:cubicBezTo>
                    <a:pt x="4863" y="0"/>
                    <a:pt x="3387" y="562"/>
                    <a:pt x="2262" y="1688"/>
                  </a:cubicBezTo>
                  <a:cubicBezTo>
                    <a:pt x="0" y="3949"/>
                    <a:pt x="14" y="7625"/>
                    <a:pt x="2296" y="9865"/>
                  </a:cubicBezTo>
                  <a:cubicBezTo>
                    <a:pt x="2407" y="9976"/>
                    <a:pt x="2518" y="10080"/>
                    <a:pt x="2629" y="10177"/>
                  </a:cubicBezTo>
                  <a:cubicBezTo>
                    <a:pt x="3711" y="11101"/>
                    <a:pt x="5041" y="11558"/>
                    <a:pt x="6368" y="11558"/>
                  </a:cubicBezTo>
                  <a:cubicBezTo>
                    <a:pt x="7850" y="11558"/>
                    <a:pt x="9327" y="10989"/>
                    <a:pt x="10446" y="9865"/>
                  </a:cubicBezTo>
                  <a:lnTo>
                    <a:pt x="10446" y="9872"/>
                  </a:lnTo>
                  <a:cubicBezTo>
                    <a:pt x="12569" y="7743"/>
                    <a:pt x="12708" y="4344"/>
                    <a:pt x="10758" y="2055"/>
                  </a:cubicBezTo>
                  <a:cubicBezTo>
                    <a:pt x="10654" y="1937"/>
                    <a:pt x="10557" y="1826"/>
                    <a:pt x="10446" y="1715"/>
                  </a:cubicBezTo>
                  <a:cubicBezTo>
                    <a:pt x="9318" y="573"/>
                    <a:pt x="7828" y="0"/>
                    <a:pt x="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7435334" y="3781029"/>
              <a:ext cx="256078" cy="243520"/>
            </a:xfrm>
            <a:custGeom>
              <a:rect b="b" l="l" r="r" t="t"/>
              <a:pathLst>
                <a:path extrusionOk="0" h="9269" w="9747">
                  <a:moveTo>
                    <a:pt x="5117" y="0"/>
                  </a:moveTo>
                  <a:cubicBezTo>
                    <a:pt x="4109" y="0"/>
                    <a:pt x="3101" y="328"/>
                    <a:pt x="2262" y="986"/>
                  </a:cubicBezTo>
                  <a:cubicBezTo>
                    <a:pt x="556" y="2318"/>
                    <a:pt x="1" y="4656"/>
                    <a:pt x="930" y="6618"/>
                  </a:cubicBezTo>
                  <a:cubicBezTo>
                    <a:pt x="1705" y="8262"/>
                    <a:pt x="3357" y="9269"/>
                    <a:pt x="5120" y="9269"/>
                  </a:cubicBezTo>
                  <a:cubicBezTo>
                    <a:pt x="5455" y="9269"/>
                    <a:pt x="5795" y="9232"/>
                    <a:pt x="6133" y="9157"/>
                  </a:cubicBezTo>
                  <a:cubicBezTo>
                    <a:pt x="8248" y="8679"/>
                    <a:pt x="9746" y="6799"/>
                    <a:pt x="9746" y="4635"/>
                  </a:cubicBezTo>
                  <a:cubicBezTo>
                    <a:pt x="9746" y="3247"/>
                    <a:pt x="9122" y="1930"/>
                    <a:pt x="8054" y="1049"/>
                  </a:cubicBezTo>
                  <a:cubicBezTo>
                    <a:pt x="7201" y="351"/>
                    <a:pt x="6159" y="0"/>
                    <a:pt x="5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7432969" y="3775407"/>
              <a:ext cx="276466" cy="254791"/>
            </a:xfrm>
            <a:custGeom>
              <a:rect b="b" l="l" r="r" t="t"/>
              <a:pathLst>
                <a:path extrusionOk="0" h="9698" w="10523">
                  <a:moveTo>
                    <a:pt x="5229" y="437"/>
                  </a:moveTo>
                  <a:cubicBezTo>
                    <a:pt x="6392" y="437"/>
                    <a:pt x="7505" y="901"/>
                    <a:pt x="8324" y="1727"/>
                  </a:cubicBezTo>
                  <a:cubicBezTo>
                    <a:pt x="9815" y="3212"/>
                    <a:pt x="10044" y="5549"/>
                    <a:pt x="8879" y="7297"/>
                  </a:cubicBezTo>
                  <a:cubicBezTo>
                    <a:pt x="8036" y="8554"/>
                    <a:pt x="6642" y="9262"/>
                    <a:pt x="5203" y="9262"/>
                  </a:cubicBezTo>
                  <a:cubicBezTo>
                    <a:pt x="4640" y="9262"/>
                    <a:pt x="4070" y="9153"/>
                    <a:pt x="3524" y="8927"/>
                  </a:cubicBezTo>
                  <a:cubicBezTo>
                    <a:pt x="1575" y="8123"/>
                    <a:pt x="472" y="6056"/>
                    <a:pt x="882" y="3989"/>
                  </a:cubicBezTo>
                  <a:cubicBezTo>
                    <a:pt x="1291" y="1922"/>
                    <a:pt x="3101" y="437"/>
                    <a:pt x="5203" y="437"/>
                  </a:cubicBezTo>
                  <a:cubicBezTo>
                    <a:pt x="5212" y="437"/>
                    <a:pt x="5220" y="437"/>
                    <a:pt x="5229" y="437"/>
                  </a:cubicBezTo>
                  <a:close/>
                  <a:moveTo>
                    <a:pt x="5204" y="0"/>
                  </a:moveTo>
                  <a:cubicBezTo>
                    <a:pt x="4583" y="0"/>
                    <a:pt x="3954" y="119"/>
                    <a:pt x="3351" y="368"/>
                  </a:cubicBezTo>
                  <a:cubicBezTo>
                    <a:pt x="1215" y="1256"/>
                    <a:pt x="1" y="3524"/>
                    <a:pt x="452" y="5792"/>
                  </a:cubicBezTo>
                  <a:cubicBezTo>
                    <a:pt x="902" y="8060"/>
                    <a:pt x="2893" y="9697"/>
                    <a:pt x="5203" y="9697"/>
                  </a:cubicBezTo>
                  <a:cubicBezTo>
                    <a:pt x="6493" y="9697"/>
                    <a:pt x="7728" y="9191"/>
                    <a:pt x="8636" y="8275"/>
                  </a:cubicBezTo>
                  <a:cubicBezTo>
                    <a:pt x="10266" y="6645"/>
                    <a:pt x="10523" y="4079"/>
                    <a:pt x="9240" y="2157"/>
                  </a:cubicBezTo>
                  <a:cubicBezTo>
                    <a:pt x="8319" y="773"/>
                    <a:pt x="6786" y="0"/>
                    <a:pt x="5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7528286" y="3838093"/>
              <a:ext cx="82758" cy="129418"/>
            </a:xfrm>
            <a:custGeom>
              <a:rect b="b" l="l" r="r" t="t"/>
              <a:pathLst>
                <a:path extrusionOk="0" h="4926" w="3150">
                  <a:moveTo>
                    <a:pt x="1575" y="0"/>
                  </a:moveTo>
                  <a:cubicBezTo>
                    <a:pt x="722" y="0"/>
                    <a:pt x="14" y="604"/>
                    <a:pt x="14" y="1339"/>
                  </a:cubicBezTo>
                  <a:cubicBezTo>
                    <a:pt x="14" y="2081"/>
                    <a:pt x="715" y="2678"/>
                    <a:pt x="1575" y="2678"/>
                  </a:cubicBezTo>
                  <a:cubicBezTo>
                    <a:pt x="2199" y="2678"/>
                    <a:pt x="2705" y="3087"/>
                    <a:pt x="2705" y="3579"/>
                  </a:cubicBezTo>
                  <a:cubicBezTo>
                    <a:pt x="2705" y="4079"/>
                    <a:pt x="2199" y="4488"/>
                    <a:pt x="1575" y="4488"/>
                  </a:cubicBezTo>
                  <a:cubicBezTo>
                    <a:pt x="958" y="4488"/>
                    <a:pt x="451" y="4079"/>
                    <a:pt x="451" y="3579"/>
                  </a:cubicBezTo>
                  <a:cubicBezTo>
                    <a:pt x="465" y="3423"/>
                    <a:pt x="349" y="3345"/>
                    <a:pt x="233" y="3345"/>
                  </a:cubicBezTo>
                  <a:cubicBezTo>
                    <a:pt x="117" y="3345"/>
                    <a:pt x="0" y="3423"/>
                    <a:pt x="14" y="3579"/>
                  </a:cubicBezTo>
                  <a:cubicBezTo>
                    <a:pt x="14" y="4322"/>
                    <a:pt x="715" y="4925"/>
                    <a:pt x="1575" y="4925"/>
                  </a:cubicBezTo>
                  <a:cubicBezTo>
                    <a:pt x="2442" y="4925"/>
                    <a:pt x="3136" y="4322"/>
                    <a:pt x="3136" y="3579"/>
                  </a:cubicBezTo>
                  <a:cubicBezTo>
                    <a:pt x="3136" y="2844"/>
                    <a:pt x="2442" y="2241"/>
                    <a:pt x="1575" y="2241"/>
                  </a:cubicBezTo>
                  <a:cubicBezTo>
                    <a:pt x="958" y="2241"/>
                    <a:pt x="451" y="1838"/>
                    <a:pt x="451" y="1339"/>
                  </a:cubicBezTo>
                  <a:cubicBezTo>
                    <a:pt x="451" y="840"/>
                    <a:pt x="958" y="437"/>
                    <a:pt x="1575" y="437"/>
                  </a:cubicBezTo>
                  <a:cubicBezTo>
                    <a:pt x="2199" y="437"/>
                    <a:pt x="2705" y="840"/>
                    <a:pt x="2705" y="1339"/>
                  </a:cubicBezTo>
                  <a:cubicBezTo>
                    <a:pt x="2692" y="1499"/>
                    <a:pt x="2806" y="1578"/>
                    <a:pt x="2921" y="1578"/>
                  </a:cubicBezTo>
                  <a:cubicBezTo>
                    <a:pt x="3035" y="1578"/>
                    <a:pt x="3149" y="1499"/>
                    <a:pt x="3136" y="1339"/>
                  </a:cubicBezTo>
                  <a:cubicBezTo>
                    <a:pt x="3136" y="604"/>
                    <a:pt x="2435" y="0"/>
                    <a:pt x="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7563622" y="3825798"/>
              <a:ext cx="12164" cy="153353"/>
            </a:xfrm>
            <a:custGeom>
              <a:rect b="b" l="l" r="r" t="t"/>
              <a:pathLst>
                <a:path extrusionOk="0" h="5837" w="463">
                  <a:moveTo>
                    <a:pt x="232" y="0"/>
                  </a:moveTo>
                  <a:cubicBezTo>
                    <a:pt x="117" y="0"/>
                    <a:pt x="1" y="80"/>
                    <a:pt x="15" y="239"/>
                  </a:cubicBezTo>
                  <a:lnTo>
                    <a:pt x="15" y="5622"/>
                  </a:lnTo>
                  <a:cubicBezTo>
                    <a:pt x="15" y="5740"/>
                    <a:pt x="112" y="5837"/>
                    <a:pt x="230" y="5837"/>
                  </a:cubicBezTo>
                  <a:cubicBezTo>
                    <a:pt x="355" y="5837"/>
                    <a:pt x="452" y="5740"/>
                    <a:pt x="445" y="5622"/>
                  </a:cubicBezTo>
                  <a:lnTo>
                    <a:pt x="445" y="239"/>
                  </a:lnTo>
                  <a:cubicBezTo>
                    <a:pt x="462" y="80"/>
                    <a:pt x="348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28"/>
          <p:cNvGrpSpPr/>
          <p:nvPr/>
        </p:nvGrpSpPr>
        <p:grpSpPr>
          <a:xfrm>
            <a:off x="4905606" y="2036293"/>
            <a:ext cx="568484" cy="566915"/>
            <a:chOff x="830742" y="2763601"/>
            <a:chExt cx="384734" cy="381556"/>
          </a:xfrm>
        </p:grpSpPr>
        <p:sp>
          <p:nvSpPr>
            <p:cNvPr id="298" name="Google Shape;298;p28"/>
            <p:cNvSpPr/>
            <p:nvPr/>
          </p:nvSpPr>
          <p:spPr>
            <a:xfrm>
              <a:off x="830742" y="2881012"/>
              <a:ext cx="174423" cy="83678"/>
            </a:xfrm>
            <a:custGeom>
              <a:rect b="b" l="l" r="r" t="t"/>
              <a:pathLst>
                <a:path extrusionOk="0" h="3185" w="6639">
                  <a:moveTo>
                    <a:pt x="6639" y="1"/>
                  </a:moveTo>
                  <a:lnTo>
                    <a:pt x="5189" y="125"/>
                  </a:lnTo>
                  <a:cubicBezTo>
                    <a:pt x="3289" y="285"/>
                    <a:pt x="1506" y="1110"/>
                    <a:pt x="160" y="2456"/>
                  </a:cubicBezTo>
                  <a:cubicBezTo>
                    <a:pt x="1" y="2616"/>
                    <a:pt x="105" y="2886"/>
                    <a:pt x="327" y="2907"/>
                  </a:cubicBezTo>
                  <a:lnTo>
                    <a:pt x="3462" y="3184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013520" y="2973045"/>
              <a:ext cx="83494" cy="172111"/>
            </a:xfrm>
            <a:custGeom>
              <a:rect b="b" l="l" r="r" t="t"/>
              <a:pathLst>
                <a:path extrusionOk="0" h="6551" w="3178">
                  <a:moveTo>
                    <a:pt x="3178" y="0"/>
                  </a:moveTo>
                  <a:lnTo>
                    <a:pt x="1" y="3177"/>
                  </a:lnTo>
                  <a:lnTo>
                    <a:pt x="278" y="6305"/>
                  </a:lnTo>
                  <a:cubicBezTo>
                    <a:pt x="292" y="6457"/>
                    <a:pt x="415" y="6550"/>
                    <a:pt x="543" y="6550"/>
                  </a:cubicBezTo>
                  <a:cubicBezTo>
                    <a:pt x="608" y="6550"/>
                    <a:pt x="675" y="6526"/>
                    <a:pt x="729" y="6472"/>
                  </a:cubicBezTo>
                  <a:cubicBezTo>
                    <a:pt x="2075" y="5126"/>
                    <a:pt x="2900" y="3344"/>
                    <a:pt x="3053" y="1443"/>
                  </a:cubicBezTo>
                  <a:lnTo>
                    <a:pt x="3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903281" y="2763601"/>
              <a:ext cx="312038" cy="310383"/>
            </a:xfrm>
            <a:custGeom>
              <a:rect b="b" l="l" r="r" t="t"/>
              <a:pathLst>
                <a:path extrusionOk="0" h="11814" w="11877">
                  <a:moveTo>
                    <a:pt x="11644" y="0"/>
                  </a:moveTo>
                  <a:cubicBezTo>
                    <a:pt x="11624" y="0"/>
                    <a:pt x="11604" y="3"/>
                    <a:pt x="11584" y="10"/>
                  </a:cubicBezTo>
                  <a:lnTo>
                    <a:pt x="9080" y="745"/>
                  </a:lnTo>
                  <a:lnTo>
                    <a:pt x="7228" y="1286"/>
                  </a:lnTo>
                  <a:cubicBezTo>
                    <a:pt x="7075" y="1327"/>
                    <a:pt x="6937" y="1411"/>
                    <a:pt x="6826" y="1522"/>
                  </a:cubicBezTo>
                  <a:lnTo>
                    <a:pt x="91" y="8257"/>
                  </a:lnTo>
                  <a:cubicBezTo>
                    <a:pt x="0" y="8340"/>
                    <a:pt x="0" y="8479"/>
                    <a:pt x="91" y="8569"/>
                  </a:cubicBezTo>
                  <a:lnTo>
                    <a:pt x="1436" y="9914"/>
                  </a:lnTo>
                  <a:lnTo>
                    <a:pt x="1929" y="10414"/>
                  </a:lnTo>
                  <a:lnTo>
                    <a:pt x="3267" y="11746"/>
                  </a:lnTo>
                  <a:cubicBezTo>
                    <a:pt x="3312" y="11791"/>
                    <a:pt x="3373" y="11813"/>
                    <a:pt x="3435" y="11813"/>
                  </a:cubicBezTo>
                  <a:cubicBezTo>
                    <a:pt x="3496" y="11813"/>
                    <a:pt x="3559" y="11791"/>
                    <a:pt x="3607" y="11746"/>
                  </a:cubicBezTo>
                  <a:lnTo>
                    <a:pt x="7374" y="7965"/>
                  </a:lnTo>
                  <a:lnTo>
                    <a:pt x="10308" y="5038"/>
                  </a:lnTo>
                  <a:cubicBezTo>
                    <a:pt x="10432" y="4913"/>
                    <a:pt x="10523" y="4761"/>
                    <a:pt x="10571" y="4594"/>
                  </a:cubicBezTo>
                  <a:lnTo>
                    <a:pt x="11840" y="259"/>
                  </a:lnTo>
                  <a:cubicBezTo>
                    <a:pt x="11876" y="127"/>
                    <a:pt x="11772" y="0"/>
                    <a:pt x="11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060732" y="2852218"/>
              <a:ext cx="65261" cy="65261"/>
            </a:xfrm>
            <a:custGeom>
              <a:rect b="b" l="l" r="r" t="t"/>
              <a:pathLst>
                <a:path extrusionOk="0" h="2484" w="2484">
                  <a:moveTo>
                    <a:pt x="1242" y="1"/>
                  </a:moveTo>
                  <a:cubicBezTo>
                    <a:pt x="555" y="1"/>
                    <a:pt x="0" y="556"/>
                    <a:pt x="0" y="1242"/>
                  </a:cubicBezTo>
                  <a:cubicBezTo>
                    <a:pt x="0" y="1929"/>
                    <a:pt x="555" y="2484"/>
                    <a:pt x="1242" y="2484"/>
                  </a:cubicBezTo>
                  <a:cubicBezTo>
                    <a:pt x="1922" y="2484"/>
                    <a:pt x="2483" y="1929"/>
                    <a:pt x="2483" y="1242"/>
                  </a:cubicBezTo>
                  <a:cubicBezTo>
                    <a:pt x="2483" y="556"/>
                    <a:pt x="1922" y="1"/>
                    <a:pt x="1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895084" y="2998739"/>
              <a:ext cx="84387" cy="83520"/>
            </a:xfrm>
            <a:custGeom>
              <a:rect b="b" l="l" r="r" t="t"/>
              <a:pathLst>
                <a:path extrusionOk="0" h="3179" w="3212">
                  <a:moveTo>
                    <a:pt x="833" y="0"/>
                  </a:moveTo>
                  <a:lnTo>
                    <a:pt x="125" y="701"/>
                  </a:lnTo>
                  <a:cubicBezTo>
                    <a:pt x="0" y="826"/>
                    <a:pt x="0" y="1034"/>
                    <a:pt x="125" y="1166"/>
                  </a:cubicBezTo>
                  <a:lnTo>
                    <a:pt x="1082" y="2123"/>
                  </a:lnTo>
                  <a:lnTo>
                    <a:pt x="2046" y="3080"/>
                  </a:lnTo>
                  <a:cubicBezTo>
                    <a:pt x="2109" y="3146"/>
                    <a:pt x="2192" y="3179"/>
                    <a:pt x="2276" y="3179"/>
                  </a:cubicBezTo>
                  <a:cubicBezTo>
                    <a:pt x="2360" y="3179"/>
                    <a:pt x="2445" y="3146"/>
                    <a:pt x="2511" y="3080"/>
                  </a:cubicBezTo>
                  <a:lnTo>
                    <a:pt x="3212" y="2379"/>
                  </a:lnTo>
                  <a:lnTo>
                    <a:pt x="2275" y="1436"/>
                  </a:lnTo>
                  <a:lnTo>
                    <a:pt x="1769" y="93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903281" y="2964480"/>
              <a:ext cx="110266" cy="109504"/>
            </a:xfrm>
            <a:custGeom>
              <a:rect b="b" l="l" r="r" t="t"/>
              <a:pathLst>
                <a:path extrusionOk="0" h="4168" w="4197">
                  <a:moveTo>
                    <a:pt x="694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16"/>
                  </a:cubicBezTo>
                  <a:lnTo>
                    <a:pt x="1436" y="2268"/>
                  </a:lnTo>
                  <a:lnTo>
                    <a:pt x="1936" y="2761"/>
                  </a:lnTo>
                  <a:lnTo>
                    <a:pt x="3267" y="4100"/>
                  </a:lnTo>
                  <a:cubicBezTo>
                    <a:pt x="3312" y="4145"/>
                    <a:pt x="3373" y="4167"/>
                    <a:pt x="3435" y="4167"/>
                  </a:cubicBezTo>
                  <a:cubicBezTo>
                    <a:pt x="3496" y="4167"/>
                    <a:pt x="3559" y="4145"/>
                    <a:pt x="3607" y="4100"/>
                  </a:cubicBezTo>
                  <a:lnTo>
                    <a:pt x="4197" y="3503"/>
                  </a:lnTo>
                  <a:lnTo>
                    <a:pt x="2699" y="2005"/>
                  </a:lnTo>
                  <a:lnTo>
                    <a:pt x="2199" y="150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54992" y="3038831"/>
              <a:ext cx="34154" cy="31185"/>
            </a:xfrm>
            <a:custGeom>
              <a:rect b="b" l="l" r="r" t="t"/>
              <a:pathLst>
                <a:path extrusionOk="0" h="1187" w="1300">
                  <a:moveTo>
                    <a:pt x="986" y="1"/>
                  </a:moveTo>
                  <a:cubicBezTo>
                    <a:pt x="935" y="1"/>
                    <a:pt x="881" y="21"/>
                    <a:pt x="833" y="70"/>
                  </a:cubicBezTo>
                  <a:lnTo>
                    <a:pt x="84" y="812"/>
                  </a:lnTo>
                  <a:cubicBezTo>
                    <a:pt x="0" y="895"/>
                    <a:pt x="0" y="1041"/>
                    <a:pt x="84" y="1124"/>
                  </a:cubicBezTo>
                  <a:cubicBezTo>
                    <a:pt x="129" y="1166"/>
                    <a:pt x="186" y="1186"/>
                    <a:pt x="242" y="1186"/>
                  </a:cubicBezTo>
                  <a:cubicBezTo>
                    <a:pt x="299" y="1186"/>
                    <a:pt x="354" y="1166"/>
                    <a:pt x="396" y="1124"/>
                  </a:cubicBezTo>
                  <a:lnTo>
                    <a:pt x="1145" y="375"/>
                  </a:lnTo>
                  <a:cubicBezTo>
                    <a:pt x="1299" y="221"/>
                    <a:pt x="1155" y="1"/>
                    <a:pt x="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73934" y="3057800"/>
              <a:ext cx="34286" cy="31343"/>
            </a:xfrm>
            <a:custGeom>
              <a:rect b="b" l="l" r="r" t="t"/>
              <a:pathLst>
                <a:path extrusionOk="0" h="1193" w="1305">
                  <a:moveTo>
                    <a:pt x="987" y="0"/>
                  </a:moveTo>
                  <a:cubicBezTo>
                    <a:pt x="935" y="0"/>
                    <a:pt x="881" y="21"/>
                    <a:pt x="833" y="69"/>
                  </a:cubicBezTo>
                  <a:lnTo>
                    <a:pt x="91" y="818"/>
                  </a:lnTo>
                  <a:cubicBezTo>
                    <a:pt x="1" y="901"/>
                    <a:pt x="1" y="1040"/>
                    <a:pt x="91" y="1130"/>
                  </a:cubicBezTo>
                  <a:cubicBezTo>
                    <a:pt x="132" y="1172"/>
                    <a:pt x="188" y="1193"/>
                    <a:pt x="244" y="1193"/>
                  </a:cubicBezTo>
                  <a:cubicBezTo>
                    <a:pt x="301" y="1193"/>
                    <a:pt x="358" y="1172"/>
                    <a:pt x="403" y="1130"/>
                  </a:cubicBezTo>
                  <a:lnTo>
                    <a:pt x="1145" y="381"/>
                  </a:lnTo>
                  <a:cubicBezTo>
                    <a:pt x="1305" y="221"/>
                    <a:pt x="1158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912213" y="3095895"/>
              <a:ext cx="34102" cy="31343"/>
            </a:xfrm>
            <a:custGeom>
              <a:rect b="b" l="l" r="r" t="t"/>
              <a:pathLst>
                <a:path extrusionOk="0" h="1193" w="1298">
                  <a:moveTo>
                    <a:pt x="983" y="0"/>
                  </a:moveTo>
                  <a:cubicBezTo>
                    <a:pt x="932" y="0"/>
                    <a:pt x="879" y="20"/>
                    <a:pt x="833" y="69"/>
                  </a:cubicBezTo>
                  <a:lnTo>
                    <a:pt x="83" y="818"/>
                  </a:lnTo>
                  <a:cubicBezTo>
                    <a:pt x="0" y="901"/>
                    <a:pt x="0" y="1040"/>
                    <a:pt x="83" y="1130"/>
                  </a:cubicBezTo>
                  <a:cubicBezTo>
                    <a:pt x="125" y="1172"/>
                    <a:pt x="181" y="1192"/>
                    <a:pt x="237" y="1192"/>
                  </a:cubicBezTo>
                  <a:cubicBezTo>
                    <a:pt x="293" y="1192"/>
                    <a:pt x="351" y="1172"/>
                    <a:pt x="396" y="1130"/>
                  </a:cubicBezTo>
                  <a:lnTo>
                    <a:pt x="1138" y="381"/>
                  </a:lnTo>
                  <a:cubicBezTo>
                    <a:pt x="1297" y="221"/>
                    <a:pt x="1151" y="0"/>
                    <a:pt x="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893061" y="3076926"/>
              <a:ext cx="34312" cy="31343"/>
            </a:xfrm>
            <a:custGeom>
              <a:rect b="b" l="l" r="r" t="t"/>
              <a:pathLst>
                <a:path extrusionOk="0" h="1193" w="1306">
                  <a:moveTo>
                    <a:pt x="987" y="1"/>
                  </a:moveTo>
                  <a:cubicBezTo>
                    <a:pt x="936" y="1"/>
                    <a:pt x="882" y="21"/>
                    <a:pt x="833" y="69"/>
                  </a:cubicBezTo>
                  <a:lnTo>
                    <a:pt x="91" y="818"/>
                  </a:lnTo>
                  <a:cubicBezTo>
                    <a:pt x="1" y="902"/>
                    <a:pt x="1" y="1040"/>
                    <a:pt x="91" y="1131"/>
                  </a:cubicBezTo>
                  <a:cubicBezTo>
                    <a:pt x="133" y="1172"/>
                    <a:pt x="188" y="1193"/>
                    <a:pt x="245" y="1193"/>
                  </a:cubicBezTo>
                  <a:cubicBezTo>
                    <a:pt x="301" y="1193"/>
                    <a:pt x="358" y="1172"/>
                    <a:pt x="403" y="1131"/>
                  </a:cubicBezTo>
                  <a:lnTo>
                    <a:pt x="1145" y="381"/>
                  </a:lnTo>
                  <a:cubicBezTo>
                    <a:pt x="1305" y="222"/>
                    <a:pt x="1158" y="1"/>
                    <a:pt x="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141809" y="2763601"/>
              <a:ext cx="73668" cy="72801"/>
            </a:xfrm>
            <a:custGeom>
              <a:rect b="b" l="l" r="r" t="t"/>
              <a:pathLst>
                <a:path extrusionOk="0" h="2771" w="2804">
                  <a:moveTo>
                    <a:pt x="2567" y="0"/>
                  </a:moveTo>
                  <a:cubicBezTo>
                    <a:pt x="2547" y="0"/>
                    <a:pt x="2526" y="3"/>
                    <a:pt x="2505" y="10"/>
                  </a:cubicBezTo>
                  <a:lnTo>
                    <a:pt x="1" y="745"/>
                  </a:lnTo>
                  <a:lnTo>
                    <a:pt x="2033" y="2770"/>
                  </a:lnTo>
                  <a:lnTo>
                    <a:pt x="2761" y="266"/>
                  </a:lnTo>
                  <a:cubicBezTo>
                    <a:pt x="2804" y="128"/>
                    <a:pt x="2700" y="0"/>
                    <a:pt x="2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919491" y="2924099"/>
              <a:ext cx="135435" cy="133780"/>
            </a:xfrm>
            <a:custGeom>
              <a:rect b="b" l="l" r="r" t="t"/>
              <a:pathLst>
                <a:path extrusionOk="0" h="5092" w="5155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19491" y="2924099"/>
              <a:ext cx="135435" cy="133780"/>
            </a:xfrm>
            <a:custGeom>
              <a:rect b="b" l="l" r="r" t="t"/>
              <a:pathLst>
                <a:path extrusionOk="0" h="5092" w="5155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8"/>
          <p:cNvGrpSpPr/>
          <p:nvPr/>
        </p:nvGrpSpPr>
        <p:grpSpPr>
          <a:xfrm>
            <a:off x="929945" y="2042842"/>
            <a:ext cx="554209" cy="553808"/>
            <a:chOff x="1303537" y="1502716"/>
            <a:chExt cx="362939" cy="362677"/>
          </a:xfrm>
        </p:grpSpPr>
        <p:sp>
          <p:nvSpPr>
            <p:cNvPr id="312" name="Google Shape;312;p28"/>
            <p:cNvSpPr/>
            <p:nvPr/>
          </p:nvSpPr>
          <p:spPr>
            <a:xfrm>
              <a:off x="1426697" y="1695727"/>
              <a:ext cx="116883" cy="99552"/>
            </a:xfrm>
            <a:custGeom>
              <a:rect b="b" l="l" r="r" t="t"/>
              <a:pathLst>
                <a:path extrusionOk="0" h="3791" w="4451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426697" y="1710538"/>
              <a:ext cx="116883" cy="84741"/>
            </a:xfrm>
            <a:custGeom>
              <a:rect b="b" l="l" r="r" t="t"/>
              <a:pathLst>
                <a:path extrusionOk="0" h="3227" w="4451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444291" y="1613796"/>
              <a:ext cx="29437" cy="64363"/>
            </a:xfrm>
            <a:custGeom>
              <a:rect b="b" l="l" r="r" t="t"/>
              <a:pathLst>
                <a:path extrusionOk="0" h="2451" w="1121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456108" y="1608019"/>
              <a:ext cx="69878" cy="70140"/>
            </a:xfrm>
            <a:custGeom>
              <a:rect b="b" l="l" r="r" t="t"/>
              <a:pathLst>
                <a:path extrusionOk="0" h="2671" w="2661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450068" y="1637168"/>
              <a:ext cx="70140" cy="64363"/>
            </a:xfrm>
            <a:custGeom>
              <a:rect b="b" l="l" r="r" t="t"/>
              <a:pathLst>
                <a:path extrusionOk="0" h="2451" w="2671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426697" y="1725638"/>
              <a:ext cx="23398" cy="69642"/>
            </a:xfrm>
            <a:custGeom>
              <a:rect b="b" l="l" r="r" t="t"/>
              <a:pathLst>
                <a:path extrusionOk="0" h="2652" w="891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520182" y="1725638"/>
              <a:ext cx="23398" cy="69642"/>
            </a:xfrm>
            <a:custGeom>
              <a:rect b="b" l="l" r="r" t="t"/>
              <a:pathLst>
                <a:path extrusionOk="0" h="2652" w="891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1303537" y="1502716"/>
              <a:ext cx="362939" cy="362677"/>
            </a:xfrm>
            <a:custGeom>
              <a:rect b="b" l="l" r="r" t="t"/>
              <a:pathLst>
                <a:path extrusionOk="0" h="13811" w="13821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346262" y="1555236"/>
              <a:ext cx="267694" cy="257742"/>
            </a:xfrm>
            <a:custGeom>
              <a:rect b="b" l="l" r="r" t="t"/>
              <a:pathLst>
                <a:path extrusionOk="0" h="9815" w="10194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8"/>
          <p:cNvGrpSpPr/>
          <p:nvPr/>
        </p:nvGrpSpPr>
        <p:grpSpPr>
          <a:xfrm>
            <a:off x="953920" y="3455283"/>
            <a:ext cx="506255" cy="488024"/>
            <a:chOff x="953920" y="3455283"/>
            <a:chExt cx="506255" cy="488024"/>
          </a:xfrm>
        </p:grpSpPr>
        <p:sp>
          <p:nvSpPr>
            <p:cNvPr id="322" name="Google Shape;322;p28"/>
            <p:cNvSpPr/>
            <p:nvPr/>
          </p:nvSpPr>
          <p:spPr>
            <a:xfrm>
              <a:off x="1130280" y="3487175"/>
              <a:ext cx="329894" cy="349018"/>
            </a:xfrm>
            <a:custGeom>
              <a:rect b="b" l="l" r="r" t="t"/>
              <a:pathLst>
                <a:path extrusionOk="0" h="8941" w="8498">
                  <a:moveTo>
                    <a:pt x="7409" y="0"/>
                  </a:moveTo>
                  <a:cubicBezTo>
                    <a:pt x="7409" y="0"/>
                    <a:pt x="7721" y="2081"/>
                    <a:pt x="6625" y="3170"/>
                  </a:cubicBezTo>
                  <a:lnTo>
                    <a:pt x="3178" y="6631"/>
                  </a:lnTo>
                  <a:cubicBezTo>
                    <a:pt x="2481" y="7323"/>
                    <a:pt x="1387" y="7449"/>
                    <a:pt x="681" y="7449"/>
                  </a:cubicBezTo>
                  <a:cubicBezTo>
                    <a:pt x="277" y="7449"/>
                    <a:pt x="1" y="7408"/>
                    <a:pt x="1" y="7408"/>
                  </a:cubicBezTo>
                  <a:lnTo>
                    <a:pt x="1" y="7408"/>
                  </a:lnTo>
                  <a:cubicBezTo>
                    <a:pt x="341" y="7748"/>
                    <a:pt x="764" y="7997"/>
                    <a:pt x="1236" y="8129"/>
                  </a:cubicBezTo>
                  <a:lnTo>
                    <a:pt x="2047" y="8941"/>
                  </a:lnTo>
                  <a:cubicBezTo>
                    <a:pt x="2734" y="8497"/>
                    <a:pt x="3372" y="7984"/>
                    <a:pt x="3955" y="7408"/>
                  </a:cubicBezTo>
                  <a:lnTo>
                    <a:pt x="7409" y="3947"/>
                  </a:lnTo>
                  <a:cubicBezTo>
                    <a:pt x="8498" y="2858"/>
                    <a:pt x="8498" y="1089"/>
                    <a:pt x="7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116848" y="3748168"/>
              <a:ext cx="13471" cy="28184"/>
            </a:xfrm>
            <a:custGeom>
              <a:rect b="b" l="l" r="r" t="t"/>
              <a:pathLst>
                <a:path extrusionOk="0" h="722" w="347">
                  <a:moveTo>
                    <a:pt x="305" y="1"/>
                  </a:moveTo>
                  <a:lnTo>
                    <a:pt x="0" y="299"/>
                  </a:lnTo>
                  <a:cubicBezTo>
                    <a:pt x="104" y="451"/>
                    <a:pt x="222" y="590"/>
                    <a:pt x="347" y="722"/>
                  </a:cubicBezTo>
                  <a:cubicBezTo>
                    <a:pt x="319" y="479"/>
                    <a:pt x="305" y="236"/>
                    <a:pt x="3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1100155" y="3455283"/>
              <a:ext cx="347635" cy="338400"/>
            </a:xfrm>
            <a:custGeom>
              <a:rect b="b" l="l" r="r" t="t"/>
              <a:pathLst>
                <a:path extrusionOk="0" h="8669" w="8955">
                  <a:moveTo>
                    <a:pt x="6211" y="1422"/>
                  </a:moveTo>
                  <a:cubicBezTo>
                    <a:pt x="6562" y="1422"/>
                    <a:pt x="6912" y="1556"/>
                    <a:pt x="7179" y="1823"/>
                  </a:cubicBezTo>
                  <a:cubicBezTo>
                    <a:pt x="7713" y="2357"/>
                    <a:pt x="7713" y="3224"/>
                    <a:pt x="7179" y="3765"/>
                  </a:cubicBezTo>
                  <a:lnTo>
                    <a:pt x="5445" y="5499"/>
                  </a:lnTo>
                  <a:lnTo>
                    <a:pt x="5077" y="5589"/>
                  </a:lnTo>
                  <a:lnTo>
                    <a:pt x="3822" y="7122"/>
                  </a:lnTo>
                  <a:lnTo>
                    <a:pt x="3725" y="7219"/>
                  </a:lnTo>
                  <a:cubicBezTo>
                    <a:pt x="3455" y="7496"/>
                    <a:pt x="3097" y="7635"/>
                    <a:pt x="2739" y="7635"/>
                  </a:cubicBezTo>
                  <a:cubicBezTo>
                    <a:pt x="2388" y="7635"/>
                    <a:pt x="2037" y="7501"/>
                    <a:pt x="1769" y="7233"/>
                  </a:cubicBezTo>
                  <a:cubicBezTo>
                    <a:pt x="1228" y="6692"/>
                    <a:pt x="1235" y="5811"/>
                    <a:pt x="1783" y="5277"/>
                  </a:cubicBezTo>
                  <a:lnTo>
                    <a:pt x="5237" y="1823"/>
                  </a:lnTo>
                  <a:cubicBezTo>
                    <a:pt x="5507" y="1556"/>
                    <a:pt x="5859" y="1422"/>
                    <a:pt x="6211" y="1422"/>
                  </a:cubicBezTo>
                  <a:close/>
                  <a:moveTo>
                    <a:pt x="6211" y="0"/>
                  </a:moveTo>
                  <a:cubicBezTo>
                    <a:pt x="5495" y="0"/>
                    <a:pt x="4779" y="273"/>
                    <a:pt x="4231" y="817"/>
                  </a:cubicBezTo>
                  <a:lnTo>
                    <a:pt x="777" y="4271"/>
                  </a:lnTo>
                  <a:lnTo>
                    <a:pt x="0" y="6678"/>
                  </a:lnTo>
                  <a:cubicBezTo>
                    <a:pt x="63" y="7080"/>
                    <a:pt x="208" y="7469"/>
                    <a:pt x="437" y="7809"/>
                  </a:cubicBezTo>
                  <a:lnTo>
                    <a:pt x="479" y="7767"/>
                  </a:lnTo>
                  <a:cubicBezTo>
                    <a:pt x="548" y="7941"/>
                    <a:pt x="652" y="8093"/>
                    <a:pt x="784" y="8225"/>
                  </a:cubicBezTo>
                  <a:cubicBezTo>
                    <a:pt x="1082" y="8523"/>
                    <a:pt x="1494" y="8668"/>
                    <a:pt x="1951" y="8668"/>
                  </a:cubicBezTo>
                  <a:cubicBezTo>
                    <a:pt x="2079" y="8668"/>
                    <a:pt x="2211" y="8657"/>
                    <a:pt x="2345" y="8634"/>
                  </a:cubicBezTo>
                  <a:cubicBezTo>
                    <a:pt x="2948" y="8523"/>
                    <a:pt x="3600" y="8183"/>
                    <a:pt x="4148" y="7642"/>
                  </a:cubicBezTo>
                  <a:lnTo>
                    <a:pt x="7602" y="4188"/>
                  </a:lnTo>
                  <a:cubicBezTo>
                    <a:pt x="8691" y="3092"/>
                    <a:pt x="8955" y="1587"/>
                    <a:pt x="8185" y="817"/>
                  </a:cubicBezTo>
                  <a:cubicBezTo>
                    <a:pt x="7640" y="273"/>
                    <a:pt x="6926" y="0"/>
                    <a:pt x="6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96467" y="3834281"/>
              <a:ext cx="224614" cy="109027"/>
            </a:xfrm>
            <a:custGeom>
              <a:rect b="b" l="l" r="r" t="t"/>
              <a:pathLst>
                <a:path extrusionOk="0" h="2793" w="5786">
                  <a:moveTo>
                    <a:pt x="4370" y="0"/>
                  </a:moveTo>
                  <a:lnTo>
                    <a:pt x="3171" y="1193"/>
                  </a:lnTo>
                  <a:cubicBezTo>
                    <a:pt x="2482" y="1886"/>
                    <a:pt x="1398" y="2013"/>
                    <a:pt x="693" y="2013"/>
                  </a:cubicBezTo>
                  <a:cubicBezTo>
                    <a:pt x="283" y="2013"/>
                    <a:pt x="1" y="1970"/>
                    <a:pt x="1" y="1970"/>
                  </a:cubicBezTo>
                  <a:lnTo>
                    <a:pt x="1" y="1970"/>
                  </a:lnTo>
                  <a:cubicBezTo>
                    <a:pt x="545" y="2518"/>
                    <a:pt x="1260" y="2792"/>
                    <a:pt x="1974" y="2792"/>
                  </a:cubicBezTo>
                  <a:cubicBezTo>
                    <a:pt x="2688" y="2792"/>
                    <a:pt x="3403" y="2518"/>
                    <a:pt x="3947" y="1970"/>
                  </a:cubicBezTo>
                  <a:lnTo>
                    <a:pt x="5785" y="13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1166111" y="3770926"/>
              <a:ext cx="123099" cy="69405"/>
            </a:xfrm>
            <a:custGeom>
              <a:rect b="b" l="l" r="r" t="t"/>
              <a:pathLst>
                <a:path extrusionOk="0" h="1778" w="3171">
                  <a:moveTo>
                    <a:pt x="3170" y="0"/>
                  </a:moveTo>
                  <a:lnTo>
                    <a:pt x="3032" y="132"/>
                  </a:lnTo>
                  <a:cubicBezTo>
                    <a:pt x="2507" y="663"/>
                    <a:pt x="1792" y="953"/>
                    <a:pt x="1054" y="953"/>
                  </a:cubicBezTo>
                  <a:cubicBezTo>
                    <a:pt x="935" y="953"/>
                    <a:pt x="814" y="945"/>
                    <a:pt x="694" y="930"/>
                  </a:cubicBezTo>
                  <a:lnTo>
                    <a:pt x="0" y="1623"/>
                  </a:lnTo>
                  <a:cubicBezTo>
                    <a:pt x="346" y="1728"/>
                    <a:pt x="704" y="1777"/>
                    <a:pt x="1064" y="1777"/>
                  </a:cubicBezTo>
                  <a:cubicBezTo>
                    <a:pt x="1181" y="1777"/>
                    <a:pt x="1298" y="1772"/>
                    <a:pt x="1415" y="1762"/>
                  </a:cubicBezTo>
                  <a:lnTo>
                    <a:pt x="3032" y="139"/>
                  </a:lnTo>
                  <a:cubicBezTo>
                    <a:pt x="3080" y="97"/>
                    <a:pt x="3122" y="49"/>
                    <a:pt x="3170" y="0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953920" y="3590386"/>
              <a:ext cx="349537" cy="338166"/>
            </a:xfrm>
            <a:custGeom>
              <a:rect b="b" l="l" r="r" t="t"/>
              <a:pathLst>
                <a:path extrusionOk="0" h="8663" w="9004">
                  <a:moveTo>
                    <a:pt x="6524" y="0"/>
                  </a:moveTo>
                  <a:cubicBezTo>
                    <a:pt x="5810" y="0"/>
                    <a:pt x="5095" y="273"/>
                    <a:pt x="4551" y="817"/>
                  </a:cubicBezTo>
                  <a:lnTo>
                    <a:pt x="1097" y="4271"/>
                  </a:lnTo>
                  <a:cubicBezTo>
                    <a:pt x="1" y="5360"/>
                    <a:pt x="1" y="7129"/>
                    <a:pt x="1097" y="8225"/>
                  </a:cubicBezTo>
                  <a:cubicBezTo>
                    <a:pt x="1393" y="8521"/>
                    <a:pt x="1801" y="8663"/>
                    <a:pt x="2255" y="8663"/>
                  </a:cubicBezTo>
                  <a:cubicBezTo>
                    <a:pt x="2386" y="8663"/>
                    <a:pt x="2520" y="8651"/>
                    <a:pt x="2657" y="8627"/>
                  </a:cubicBezTo>
                  <a:cubicBezTo>
                    <a:pt x="3261" y="8523"/>
                    <a:pt x="3913" y="8183"/>
                    <a:pt x="4461" y="7642"/>
                  </a:cubicBezTo>
                  <a:lnTo>
                    <a:pt x="5779" y="6325"/>
                  </a:lnTo>
                  <a:cubicBezTo>
                    <a:pt x="5779" y="6325"/>
                    <a:pt x="5632" y="6119"/>
                    <a:pt x="5240" y="6119"/>
                  </a:cubicBezTo>
                  <a:cubicBezTo>
                    <a:pt x="5206" y="6119"/>
                    <a:pt x="5171" y="6120"/>
                    <a:pt x="5134" y="6123"/>
                  </a:cubicBezTo>
                  <a:lnTo>
                    <a:pt x="4045" y="7219"/>
                  </a:lnTo>
                  <a:cubicBezTo>
                    <a:pt x="3775" y="7496"/>
                    <a:pt x="3417" y="7635"/>
                    <a:pt x="3059" y="7635"/>
                  </a:cubicBezTo>
                  <a:cubicBezTo>
                    <a:pt x="2708" y="7635"/>
                    <a:pt x="2356" y="7501"/>
                    <a:pt x="2089" y="7233"/>
                  </a:cubicBezTo>
                  <a:cubicBezTo>
                    <a:pt x="1548" y="6692"/>
                    <a:pt x="1554" y="5811"/>
                    <a:pt x="2102" y="5277"/>
                  </a:cubicBezTo>
                  <a:lnTo>
                    <a:pt x="5557" y="1823"/>
                  </a:lnTo>
                  <a:cubicBezTo>
                    <a:pt x="5820" y="1559"/>
                    <a:pt x="6168" y="1427"/>
                    <a:pt x="6517" y="1427"/>
                  </a:cubicBezTo>
                  <a:cubicBezTo>
                    <a:pt x="6847" y="1427"/>
                    <a:pt x="7177" y="1545"/>
                    <a:pt x="7436" y="1781"/>
                  </a:cubicBezTo>
                  <a:cubicBezTo>
                    <a:pt x="7977" y="2274"/>
                    <a:pt x="8040" y="3099"/>
                    <a:pt x="7582" y="3661"/>
                  </a:cubicBezTo>
                  <a:lnTo>
                    <a:pt x="8914" y="2336"/>
                  </a:lnTo>
                  <a:cubicBezTo>
                    <a:pt x="9004" y="1740"/>
                    <a:pt x="8872" y="1192"/>
                    <a:pt x="8498" y="817"/>
                  </a:cubicBezTo>
                  <a:cubicBezTo>
                    <a:pt x="7953" y="273"/>
                    <a:pt x="7239" y="0"/>
                    <a:pt x="6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152912" y="3804223"/>
              <a:ext cx="54154" cy="33063"/>
            </a:xfrm>
            <a:custGeom>
              <a:rect b="b" l="l" r="r" t="t"/>
              <a:pathLst>
                <a:path extrusionOk="0" h="847" w="1395">
                  <a:moveTo>
                    <a:pt x="653" y="0"/>
                  </a:moveTo>
                  <a:lnTo>
                    <a:pt x="1" y="645"/>
                  </a:lnTo>
                  <a:cubicBezTo>
                    <a:pt x="209" y="736"/>
                    <a:pt x="431" y="798"/>
                    <a:pt x="646" y="847"/>
                  </a:cubicBezTo>
                  <a:lnTo>
                    <a:pt x="1395" y="104"/>
                  </a:lnTo>
                  <a:cubicBezTo>
                    <a:pt x="1145" y="104"/>
                    <a:pt x="895" y="70"/>
                    <a:pt x="653" y="0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</a:t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2899498" y="1301275"/>
            <a:ext cx="648900" cy="59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4729686" y="1301275"/>
            <a:ext cx="648900" cy="59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1069309" y="1301275"/>
            <a:ext cx="648900" cy="59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 txBox="1"/>
          <p:nvPr>
            <p:ph type="title"/>
          </p:nvPr>
        </p:nvSpPr>
        <p:spPr>
          <a:xfrm>
            <a:off x="1098686" y="1383334"/>
            <a:ext cx="5901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38" name="Google Shape;338;p29"/>
          <p:cNvSpPr txBox="1"/>
          <p:nvPr>
            <p:ph idx="1" type="subTitle"/>
          </p:nvPr>
        </p:nvSpPr>
        <p:spPr>
          <a:xfrm>
            <a:off x="1001613" y="1910016"/>
            <a:ext cx="1469100" cy="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339" name="Google Shape;339;p29"/>
          <p:cNvSpPr txBox="1"/>
          <p:nvPr>
            <p:ph idx="3" type="title"/>
          </p:nvPr>
        </p:nvSpPr>
        <p:spPr>
          <a:xfrm>
            <a:off x="2928536" y="1383334"/>
            <a:ext cx="5901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40" name="Google Shape;340;p29"/>
          <p:cNvSpPr txBox="1"/>
          <p:nvPr>
            <p:ph idx="4" type="subTitle"/>
          </p:nvPr>
        </p:nvSpPr>
        <p:spPr>
          <a:xfrm>
            <a:off x="2831463" y="1910016"/>
            <a:ext cx="1469100" cy="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341" name="Google Shape;341;p29"/>
          <p:cNvSpPr txBox="1"/>
          <p:nvPr>
            <p:ph idx="5" type="subTitle"/>
          </p:nvPr>
        </p:nvSpPr>
        <p:spPr>
          <a:xfrm>
            <a:off x="1001613" y="2233913"/>
            <a:ext cx="14691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Stores customer information.</a:t>
            </a:r>
            <a:endParaRPr sz="1000"/>
          </a:p>
        </p:txBody>
      </p:sp>
      <p:sp>
        <p:nvSpPr>
          <p:cNvPr id="342" name="Google Shape;342;p29"/>
          <p:cNvSpPr txBox="1"/>
          <p:nvPr>
            <p:ph idx="6" type="title"/>
          </p:nvPr>
        </p:nvSpPr>
        <p:spPr>
          <a:xfrm>
            <a:off x="4758386" y="1383334"/>
            <a:ext cx="590100" cy="42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43" name="Google Shape;343;p29"/>
          <p:cNvSpPr txBox="1"/>
          <p:nvPr>
            <p:ph idx="7" type="subTitle"/>
          </p:nvPr>
        </p:nvSpPr>
        <p:spPr>
          <a:xfrm>
            <a:off x="4661312" y="1910025"/>
            <a:ext cx="1966200" cy="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Subscription</a:t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4103673" y="3046350"/>
            <a:ext cx="648900" cy="59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5933861" y="3046350"/>
            <a:ext cx="648900" cy="59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2273484" y="3046350"/>
            <a:ext cx="648900" cy="59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 txBox="1"/>
          <p:nvPr>
            <p:ph type="title"/>
          </p:nvPr>
        </p:nvSpPr>
        <p:spPr>
          <a:xfrm>
            <a:off x="2302861" y="3128409"/>
            <a:ext cx="5901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48" name="Google Shape;348;p29"/>
          <p:cNvSpPr txBox="1"/>
          <p:nvPr>
            <p:ph idx="1" type="subTitle"/>
          </p:nvPr>
        </p:nvSpPr>
        <p:spPr>
          <a:xfrm>
            <a:off x="2205788" y="3655091"/>
            <a:ext cx="1469100" cy="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Order History</a:t>
            </a:r>
            <a:endParaRPr/>
          </a:p>
        </p:txBody>
      </p:sp>
      <p:sp>
        <p:nvSpPr>
          <p:cNvPr id="349" name="Google Shape;349;p29"/>
          <p:cNvSpPr txBox="1"/>
          <p:nvPr>
            <p:ph idx="3" type="title"/>
          </p:nvPr>
        </p:nvSpPr>
        <p:spPr>
          <a:xfrm>
            <a:off x="4132711" y="3128409"/>
            <a:ext cx="5901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50" name="Google Shape;350;p29"/>
          <p:cNvSpPr txBox="1"/>
          <p:nvPr>
            <p:ph idx="4" type="subTitle"/>
          </p:nvPr>
        </p:nvSpPr>
        <p:spPr>
          <a:xfrm>
            <a:off x="3909487" y="3699925"/>
            <a:ext cx="2140800" cy="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Order Item</a:t>
            </a:r>
            <a:endParaRPr/>
          </a:p>
        </p:txBody>
      </p:sp>
      <p:sp>
        <p:nvSpPr>
          <p:cNvPr id="351" name="Google Shape;351;p29"/>
          <p:cNvSpPr txBox="1"/>
          <p:nvPr>
            <p:ph idx="6" type="title"/>
          </p:nvPr>
        </p:nvSpPr>
        <p:spPr>
          <a:xfrm>
            <a:off x="5962561" y="3128409"/>
            <a:ext cx="590100" cy="42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52" name="Google Shape;352;p29"/>
          <p:cNvSpPr txBox="1"/>
          <p:nvPr>
            <p:ph idx="7" type="subTitle"/>
          </p:nvPr>
        </p:nvSpPr>
        <p:spPr>
          <a:xfrm>
            <a:off x="5749662" y="3655100"/>
            <a:ext cx="2589600" cy="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6937834" y="1301275"/>
            <a:ext cx="648900" cy="59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 txBox="1"/>
          <p:nvPr>
            <p:ph type="title"/>
          </p:nvPr>
        </p:nvSpPr>
        <p:spPr>
          <a:xfrm>
            <a:off x="6967211" y="1383334"/>
            <a:ext cx="5901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55" name="Google Shape;355;p29"/>
          <p:cNvSpPr txBox="1"/>
          <p:nvPr>
            <p:ph idx="1" type="subTitle"/>
          </p:nvPr>
        </p:nvSpPr>
        <p:spPr>
          <a:xfrm>
            <a:off x="6870138" y="1910016"/>
            <a:ext cx="1469100" cy="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Orders</a:t>
            </a:r>
            <a:endParaRPr/>
          </a:p>
        </p:txBody>
      </p:sp>
      <p:sp>
        <p:nvSpPr>
          <p:cNvPr id="356" name="Google Shape;356;p29"/>
          <p:cNvSpPr txBox="1"/>
          <p:nvPr>
            <p:ph idx="5" type="subTitle"/>
          </p:nvPr>
        </p:nvSpPr>
        <p:spPr>
          <a:xfrm>
            <a:off x="6870138" y="2233913"/>
            <a:ext cx="14691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Logs order information.</a:t>
            </a:r>
            <a:endParaRPr sz="1000"/>
          </a:p>
        </p:txBody>
      </p:sp>
      <p:sp>
        <p:nvSpPr>
          <p:cNvPr id="357" name="Google Shape;357;p29"/>
          <p:cNvSpPr txBox="1"/>
          <p:nvPr>
            <p:ph idx="5" type="subTitle"/>
          </p:nvPr>
        </p:nvSpPr>
        <p:spPr>
          <a:xfrm>
            <a:off x="4661288" y="2233913"/>
            <a:ext cx="14691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Manages subscription types.</a:t>
            </a:r>
            <a:endParaRPr sz="1000"/>
          </a:p>
        </p:txBody>
      </p:sp>
      <p:sp>
        <p:nvSpPr>
          <p:cNvPr id="358" name="Google Shape;358;p29"/>
          <p:cNvSpPr txBox="1"/>
          <p:nvPr>
            <p:ph idx="5" type="subTitle"/>
          </p:nvPr>
        </p:nvSpPr>
        <p:spPr>
          <a:xfrm>
            <a:off x="2831451" y="2233913"/>
            <a:ext cx="14691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Contains product details.</a:t>
            </a:r>
            <a:endParaRPr sz="1000"/>
          </a:p>
        </p:txBody>
      </p:sp>
      <p:sp>
        <p:nvSpPr>
          <p:cNvPr id="359" name="Google Shape;359;p29"/>
          <p:cNvSpPr txBox="1"/>
          <p:nvPr>
            <p:ph idx="5" type="subTitle"/>
          </p:nvPr>
        </p:nvSpPr>
        <p:spPr>
          <a:xfrm>
            <a:off x="5749651" y="4358538"/>
            <a:ext cx="14691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Manages delivery timings.</a:t>
            </a:r>
            <a:endParaRPr sz="1000"/>
          </a:p>
        </p:txBody>
      </p:sp>
      <p:sp>
        <p:nvSpPr>
          <p:cNvPr id="360" name="Google Shape;360;p29"/>
          <p:cNvSpPr txBox="1"/>
          <p:nvPr>
            <p:ph idx="5" type="subTitle"/>
          </p:nvPr>
        </p:nvSpPr>
        <p:spPr>
          <a:xfrm>
            <a:off x="2160976" y="4358538"/>
            <a:ext cx="14691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Tracks past orders.</a:t>
            </a:r>
            <a:endParaRPr sz="1000"/>
          </a:p>
        </p:txBody>
      </p:sp>
      <p:sp>
        <p:nvSpPr>
          <p:cNvPr id="361" name="Google Shape;361;p29"/>
          <p:cNvSpPr txBox="1"/>
          <p:nvPr>
            <p:ph idx="5" type="subTitle"/>
          </p:nvPr>
        </p:nvSpPr>
        <p:spPr>
          <a:xfrm>
            <a:off x="3909476" y="4358538"/>
            <a:ext cx="14691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Details each order’s items.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Overview </a:t>
            </a:r>
            <a:endParaRPr/>
          </a:p>
        </p:txBody>
      </p:sp>
      <p:sp>
        <p:nvSpPr>
          <p:cNvPr id="367" name="Google Shape;367;p30"/>
          <p:cNvSpPr txBox="1"/>
          <p:nvPr>
            <p:ph idx="4294967295" type="subTitle"/>
          </p:nvPr>
        </p:nvSpPr>
        <p:spPr>
          <a:xfrm>
            <a:off x="6513972" y="3740100"/>
            <a:ext cx="191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Major classes and their relationships.</a:t>
            </a:r>
            <a:endParaRPr sz="1400"/>
          </a:p>
        </p:txBody>
      </p:sp>
      <p:sp>
        <p:nvSpPr>
          <p:cNvPr id="368" name="Google Shape;368;p30"/>
          <p:cNvSpPr txBox="1"/>
          <p:nvPr>
            <p:ph idx="4294967295" type="subTitle"/>
          </p:nvPr>
        </p:nvSpPr>
        <p:spPr>
          <a:xfrm>
            <a:off x="6513976" y="3388575"/>
            <a:ext cx="22041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Class Diagram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69" name="Google Shape;369;p30"/>
          <p:cNvSpPr txBox="1"/>
          <p:nvPr>
            <p:ph idx="4294967295" type="subTitle"/>
          </p:nvPr>
        </p:nvSpPr>
        <p:spPr>
          <a:xfrm>
            <a:off x="6513975" y="1945200"/>
            <a:ext cx="25974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Use Case Diagram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70" name="Google Shape;370;p30"/>
          <p:cNvSpPr txBox="1"/>
          <p:nvPr>
            <p:ph idx="4294967295" type="subTitle"/>
          </p:nvPr>
        </p:nvSpPr>
        <p:spPr>
          <a:xfrm>
            <a:off x="6515422" y="2360550"/>
            <a:ext cx="191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Functional user interactions overview.</a:t>
            </a:r>
            <a:endParaRPr sz="1400"/>
          </a:p>
        </p:txBody>
      </p:sp>
      <p:sp>
        <p:nvSpPr>
          <p:cNvPr id="371" name="Google Shape;371;p30"/>
          <p:cNvSpPr/>
          <p:nvPr/>
        </p:nvSpPr>
        <p:spPr>
          <a:xfrm>
            <a:off x="6613694" y="1794130"/>
            <a:ext cx="1815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0"/>
          <p:cNvSpPr/>
          <p:nvPr/>
        </p:nvSpPr>
        <p:spPr>
          <a:xfrm>
            <a:off x="6613694" y="3170855"/>
            <a:ext cx="1815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"/>
          <p:cNvSpPr txBox="1"/>
          <p:nvPr>
            <p:ph idx="4294967295" type="subTitle"/>
          </p:nvPr>
        </p:nvSpPr>
        <p:spPr>
          <a:xfrm>
            <a:off x="228750" y="2360550"/>
            <a:ext cx="2114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relationships and structure.</a:t>
            </a:r>
            <a:endParaRPr sz="1400"/>
          </a:p>
        </p:txBody>
      </p:sp>
      <p:sp>
        <p:nvSpPr>
          <p:cNvPr id="374" name="Google Shape;374;p30"/>
          <p:cNvSpPr txBox="1"/>
          <p:nvPr>
            <p:ph idx="4294967295" type="subTitle"/>
          </p:nvPr>
        </p:nvSpPr>
        <p:spPr>
          <a:xfrm>
            <a:off x="616878" y="1959575"/>
            <a:ext cx="19119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ER Diagram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2343447" y="2482492"/>
            <a:ext cx="1815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0"/>
          <p:cNvGrpSpPr/>
          <p:nvPr/>
        </p:nvGrpSpPr>
        <p:grpSpPr>
          <a:xfrm>
            <a:off x="2954927" y="1597012"/>
            <a:ext cx="3256837" cy="2798228"/>
            <a:chOff x="2922397" y="1693395"/>
            <a:chExt cx="3387950" cy="2910879"/>
          </a:xfrm>
        </p:grpSpPr>
        <p:sp>
          <p:nvSpPr>
            <p:cNvPr id="377" name="Google Shape;377;p30"/>
            <p:cNvSpPr/>
            <p:nvPr/>
          </p:nvSpPr>
          <p:spPr>
            <a:xfrm>
              <a:off x="2922397" y="4406485"/>
              <a:ext cx="3387950" cy="197789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30"/>
            <p:cNvGrpSpPr/>
            <p:nvPr/>
          </p:nvGrpSpPr>
          <p:grpSpPr>
            <a:xfrm>
              <a:off x="3201931" y="1693395"/>
              <a:ext cx="2740138" cy="1406945"/>
              <a:chOff x="3053774" y="1737895"/>
              <a:chExt cx="3098652" cy="1591027"/>
            </a:xfrm>
          </p:grpSpPr>
          <p:sp>
            <p:nvSpPr>
              <p:cNvPr id="379" name="Google Shape;379;p30"/>
              <p:cNvSpPr/>
              <p:nvPr/>
            </p:nvSpPr>
            <p:spPr>
              <a:xfrm>
                <a:off x="3053774" y="2164626"/>
                <a:ext cx="993763" cy="1164296"/>
              </a:xfrm>
              <a:custGeom>
                <a:rect b="b" l="l" r="r" t="t"/>
                <a:pathLst>
                  <a:path extrusionOk="0" h="55575" w="47435">
                    <a:moveTo>
                      <a:pt x="23351" y="18014"/>
                    </a:moveTo>
                    <a:lnTo>
                      <a:pt x="26353" y="34492"/>
                    </a:lnTo>
                    <a:lnTo>
                      <a:pt x="12509" y="37027"/>
                    </a:lnTo>
                    <a:lnTo>
                      <a:pt x="23351" y="18014"/>
                    </a:lnTo>
                    <a:close/>
                    <a:moveTo>
                      <a:pt x="32991" y="1"/>
                    </a:moveTo>
                    <a:lnTo>
                      <a:pt x="20448" y="2269"/>
                    </a:lnTo>
                    <a:lnTo>
                      <a:pt x="1" y="38562"/>
                    </a:lnTo>
                    <a:lnTo>
                      <a:pt x="2202" y="50537"/>
                    </a:lnTo>
                    <a:lnTo>
                      <a:pt x="28421" y="45767"/>
                    </a:lnTo>
                    <a:lnTo>
                      <a:pt x="30222" y="55574"/>
                    </a:lnTo>
                    <a:lnTo>
                      <a:pt x="42731" y="53272"/>
                    </a:lnTo>
                    <a:lnTo>
                      <a:pt x="40963" y="43499"/>
                    </a:lnTo>
                    <a:lnTo>
                      <a:pt x="47434" y="42298"/>
                    </a:lnTo>
                    <a:lnTo>
                      <a:pt x="45366" y="31023"/>
                    </a:lnTo>
                    <a:lnTo>
                      <a:pt x="38895" y="32191"/>
                    </a:lnTo>
                    <a:lnTo>
                      <a:pt x="329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0"/>
              <p:cNvSpPr/>
              <p:nvPr/>
            </p:nvSpPr>
            <p:spPr>
              <a:xfrm>
                <a:off x="4150947" y="1737895"/>
                <a:ext cx="959510" cy="1206469"/>
              </a:xfrm>
              <a:custGeom>
                <a:rect b="b" l="l" r="r" t="t"/>
                <a:pathLst>
                  <a:path extrusionOk="0" h="57588" w="45800">
                    <a:moveTo>
                      <a:pt x="22263" y="1"/>
                    </a:moveTo>
                    <a:cubicBezTo>
                      <a:pt x="16838" y="1"/>
                      <a:pt x="12437" y="1448"/>
                      <a:pt x="9107" y="4358"/>
                    </a:cubicBezTo>
                    <a:cubicBezTo>
                      <a:pt x="4837" y="8061"/>
                      <a:pt x="2035" y="15166"/>
                      <a:pt x="667" y="25640"/>
                    </a:cubicBezTo>
                    <a:cubicBezTo>
                      <a:pt x="134" y="29543"/>
                      <a:pt x="0" y="33513"/>
                      <a:pt x="267" y="37449"/>
                    </a:cubicBezTo>
                    <a:cubicBezTo>
                      <a:pt x="534" y="41051"/>
                      <a:pt x="1201" y="43987"/>
                      <a:pt x="2235" y="46188"/>
                    </a:cubicBezTo>
                    <a:cubicBezTo>
                      <a:pt x="3569" y="49157"/>
                      <a:pt x="5704" y="51692"/>
                      <a:pt x="8373" y="53594"/>
                    </a:cubicBezTo>
                    <a:cubicBezTo>
                      <a:pt x="10975" y="55428"/>
                      <a:pt x="14611" y="56663"/>
                      <a:pt x="19214" y="57263"/>
                    </a:cubicBezTo>
                    <a:cubicBezTo>
                      <a:pt x="20862" y="57479"/>
                      <a:pt x="22426" y="57587"/>
                      <a:pt x="23904" y="57587"/>
                    </a:cubicBezTo>
                    <a:cubicBezTo>
                      <a:pt x="29725" y="57587"/>
                      <a:pt x="34221" y="55911"/>
                      <a:pt x="37360" y="52560"/>
                    </a:cubicBezTo>
                    <a:cubicBezTo>
                      <a:pt x="41296" y="48357"/>
                      <a:pt x="43932" y="41252"/>
                      <a:pt x="45199" y="31244"/>
                    </a:cubicBezTo>
                    <a:cubicBezTo>
                      <a:pt x="45766" y="26908"/>
                      <a:pt x="45800" y="22538"/>
                      <a:pt x="45333" y="18202"/>
                    </a:cubicBezTo>
                    <a:cubicBezTo>
                      <a:pt x="45132" y="16167"/>
                      <a:pt x="44699" y="14165"/>
                      <a:pt x="43998" y="12264"/>
                    </a:cubicBezTo>
                    <a:cubicBezTo>
                      <a:pt x="43298" y="10429"/>
                      <a:pt x="42297" y="8695"/>
                      <a:pt x="41063" y="7160"/>
                    </a:cubicBezTo>
                    <a:cubicBezTo>
                      <a:pt x="39629" y="5393"/>
                      <a:pt x="37827" y="3925"/>
                      <a:pt x="35792" y="2857"/>
                    </a:cubicBezTo>
                    <a:cubicBezTo>
                      <a:pt x="33558" y="1623"/>
                      <a:pt x="30622" y="789"/>
                      <a:pt x="26919" y="322"/>
                    </a:cubicBezTo>
                    <a:cubicBezTo>
                      <a:pt x="25292" y="108"/>
                      <a:pt x="23740" y="1"/>
                      <a:pt x="2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4247380" y="1833741"/>
                <a:ext cx="766644" cy="1014818"/>
              </a:xfrm>
              <a:custGeom>
                <a:rect b="b" l="l" r="r" t="t"/>
                <a:pathLst>
                  <a:path extrusionOk="0" h="48440" w="36594">
                    <a:moveTo>
                      <a:pt x="17690" y="0"/>
                    </a:moveTo>
                    <a:cubicBezTo>
                      <a:pt x="13357" y="0"/>
                      <a:pt x="10025" y="1075"/>
                      <a:pt x="7506" y="3253"/>
                    </a:cubicBezTo>
                    <a:cubicBezTo>
                      <a:pt x="5171" y="5287"/>
                      <a:pt x="2102" y="10091"/>
                      <a:pt x="601" y="21666"/>
                    </a:cubicBezTo>
                    <a:cubicBezTo>
                      <a:pt x="134" y="25268"/>
                      <a:pt x="1" y="28904"/>
                      <a:pt x="234" y="32540"/>
                    </a:cubicBezTo>
                    <a:cubicBezTo>
                      <a:pt x="468" y="35576"/>
                      <a:pt x="1001" y="37944"/>
                      <a:pt x="1802" y="39612"/>
                    </a:cubicBezTo>
                    <a:lnTo>
                      <a:pt x="1802" y="39679"/>
                    </a:lnTo>
                    <a:cubicBezTo>
                      <a:pt x="2803" y="41914"/>
                      <a:pt x="4404" y="43848"/>
                      <a:pt x="6405" y="45249"/>
                    </a:cubicBezTo>
                    <a:cubicBezTo>
                      <a:pt x="8407" y="46684"/>
                      <a:pt x="11375" y="47651"/>
                      <a:pt x="15178" y="48118"/>
                    </a:cubicBezTo>
                    <a:cubicBezTo>
                      <a:pt x="16279" y="48285"/>
                      <a:pt x="17346" y="48352"/>
                      <a:pt x="18347" y="48385"/>
                    </a:cubicBezTo>
                    <a:lnTo>
                      <a:pt x="18347" y="48418"/>
                    </a:lnTo>
                    <a:cubicBezTo>
                      <a:pt x="18707" y="48433"/>
                      <a:pt x="19060" y="48440"/>
                      <a:pt x="19405" y="48440"/>
                    </a:cubicBezTo>
                    <a:cubicBezTo>
                      <a:pt x="23893" y="48440"/>
                      <a:pt x="27158" y="47234"/>
                      <a:pt x="29388" y="44849"/>
                    </a:cubicBezTo>
                    <a:cubicBezTo>
                      <a:pt x="32657" y="41380"/>
                      <a:pt x="34892" y="35075"/>
                      <a:pt x="36026" y="26102"/>
                    </a:cubicBezTo>
                    <a:cubicBezTo>
                      <a:pt x="36560" y="22133"/>
                      <a:pt x="36593" y="18097"/>
                      <a:pt x="36160" y="14127"/>
                    </a:cubicBezTo>
                    <a:cubicBezTo>
                      <a:pt x="35993" y="12459"/>
                      <a:pt x="35659" y="10858"/>
                      <a:pt x="35092" y="9290"/>
                    </a:cubicBezTo>
                    <a:cubicBezTo>
                      <a:pt x="34559" y="7889"/>
                      <a:pt x="33791" y="6588"/>
                      <a:pt x="32857" y="5421"/>
                    </a:cubicBezTo>
                    <a:cubicBezTo>
                      <a:pt x="31790" y="4153"/>
                      <a:pt x="30456" y="3086"/>
                      <a:pt x="28988" y="2319"/>
                    </a:cubicBezTo>
                    <a:cubicBezTo>
                      <a:pt x="27253" y="1385"/>
                      <a:pt x="24818" y="717"/>
                      <a:pt x="21749" y="284"/>
                    </a:cubicBezTo>
                    <a:cubicBezTo>
                      <a:pt x="20682" y="150"/>
                      <a:pt x="19615" y="50"/>
                      <a:pt x="18647" y="17"/>
                    </a:cubicBezTo>
                    <a:cubicBezTo>
                      <a:pt x="18323" y="6"/>
                      <a:pt x="18004" y="0"/>
                      <a:pt x="17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>
                <a:off x="4364092" y="1877422"/>
                <a:ext cx="439573" cy="439573"/>
              </a:xfrm>
              <a:custGeom>
                <a:rect b="b" l="l" r="r" t="t"/>
                <a:pathLst>
                  <a:path extrusionOk="0" h="20982" w="20982">
                    <a:moveTo>
                      <a:pt x="10464" y="4237"/>
                    </a:moveTo>
                    <a:cubicBezTo>
                      <a:pt x="13744" y="4237"/>
                      <a:pt x="16861" y="6859"/>
                      <a:pt x="16745" y="10708"/>
                    </a:cubicBezTo>
                    <a:cubicBezTo>
                      <a:pt x="16647" y="14115"/>
                      <a:pt x="13847" y="16781"/>
                      <a:pt x="10461" y="16781"/>
                    </a:cubicBezTo>
                    <a:cubicBezTo>
                      <a:pt x="10399" y="16781"/>
                      <a:pt x="10337" y="16781"/>
                      <a:pt x="10274" y="16779"/>
                    </a:cubicBezTo>
                    <a:cubicBezTo>
                      <a:pt x="4704" y="16545"/>
                      <a:pt x="2168" y="9740"/>
                      <a:pt x="6238" y="5938"/>
                    </a:cubicBezTo>
                    <a:cubicBezTo>
                      <a:pt x="7496" y="4762"/>
                      <a:pt x="8997" y="4237"/>
                      <a:pt x="10464" y="4237"/>
                    </a:cubicBezTo>
                    <a:close/>
                    <a:moveTo>
                      <a:pt x="10074" y="0"/>
                    </a:moveTo>
                    <a:lnTo>
                      <a:pt x="9740" y="934"/>
                    </a:lnTo>
                    <a:cubicBezTo>
                      <a:pt x="9207" y="1001"/>
                      <a:pt x="8706" y="1068"/>
                      <a:pt x="8173" y="1201"/>
                    </a:cubicBezTo>
                    <a:lnTo>
                      <a:pt x="7572" y="367"/>
                    </a:lnTo>
                    <a:lnTo>
                      <a:pt x="6071" y="934"/>
                    </a:lnTo>
                    <a:lnTo>
                      <a:pt x="6171" y="1935"/>
                    </a:lnTo>
                    <a:cubicBezTo>
                      <a:pt x="5671" y="2202"/>
                      <a:pt x="5237" y="2469"/>
                      <a:pt x="4804" y="2769"/>
                    </a:cubicBezTo>
                    <a:lnTo>
                      <a:pt x="3903" y="2268"/>
                    </a:lnTo>
                    <a:lnTo>
                      <a:pt x="2769" y="3336"/>
                    </a:lnTo>
                    <a:lnTo>
                      <a:pt x="3236" y="4236"/>
                    </a:lnTo>
                    <a:cubicBezTo>
                      <a:pt x="2869" y="4637"/>
                      <a:pt x="2569" y="5104"/>
                      <a:pt x="2302" y="5537"/>
                    </a:cubicBezTo>
                    <a:lnTo>
                      <a:pt x="1268" y="5404"/>
                    </a:lnTo>
                    <a:lnTo>
                      <a:pt x="634" y="6838"/>
                    </a:lnTo>
                    <a:lnTo>
                      <a:pt x="1401" y="7505"/>
                    </a:lnTo>
                    <a:cubicBezTo>
                      <a:pt x="1234" y="8006"/>
                      <a:pt x="1101" y="8540"/>
                      <a:pt x="1034" y="9073"/>
                    </a:cubicBezTo>
                    <a:lnTo>
                      <a:pt x="34" y="9307"/>
                    </a:lnTo>
                    <a:lnTo>
                      <a:pt x="0" y="10875"/>
                    </a:lnTo>
                    <a:lnTo>
                      <a:pt x="968" y="11208"/>
                    </a:lnTo>
                    <a:cubicBezTo>
                      <a:pt x="1001" y="11742"/>
                      <a:pt x="1101" y="12276"/>
                      <a:pt x="1201" y="12809"/>
                    </a:cubicBezTo>
                    <a:lnTo>
                      <a:pt x="367" y="13410"/>
                    </a:lnTo>
                    <a:lnTo>
                      <a:pt x="934" y="14877"/>
                    </a:lnTo>
                    <a:lnTo>
                      <a:pt x="1968" y="14811"/>
                    </a:lnTo>
                    <a:cubicBezTo>
                      <a:pt x="2202" y="15278"/>
                      <a:pt x="2469" y="15745"/>
                      <a:pt x="2802" y="16178"/>
                    </a:cubicBezTo>
                    <a:lnTo>
                      <a:pt x="2268" y="17046"/>
                    </a:lnTo>
                    <a:lnTo>
                      <a:pt x="3336" y="18213"/>
                    </a:lnTo>
                    <a:lnTo>
                      <a:pt x="4270" y="17746"/>
                    </a:lnTo>
                    <a:cubicBezTo>
                      <a:pt x="4670" y="18080"/>
                      <a:pt x="5104" y="18413"/>
                      <a:pt x="5571" y="18680"/>
                    </a:cubicBezTo>
                    <a:lnTo>
                      <a:pt x="5404" y="19681"/>
                    </a:lnTo>
                    <a:lnTo>
                      <a:pt x="6838" y="20348"/>
                    </a:lnTo>
                    <a:lnTo>
                      <a:pt x="7506" y="19581"/>
                    </a:lnTo>
                    <a:cubicBezTo>
                      <a:pt x="8039" y="19748"/>
                      <a:pt x="8540" y="19848"/>
                      <a:pt x="9073" y="19948"/>
                    </a:cubicBezTo>
                    <a:lnTo>
                      <a:pt x="9340" y="20915"/>
                    </a:lnTo>
                    <a:lnTo>
                      <a:pt x="10908" y="20982"/>
                    </a:lnTo>
                    <a:lnTo>
                      <a:pt x="11208" y="20014"/>
                    </a:lnTo>
                    <a:cubicBezTo>
                      <a:pt x="11742" y="19981"/>
                      <a:pt x="12276" y="19881"/>
                      <a:pt x="12809" y="19748"/>
                    </a:cubicBezTo>
                    <a:lnTo>
                      <a:pt x="13410" y="20582"/>
                    </a:lnTo>
                    <a:lnTo>
                      <a:pt x="14911" y="20014"/>
                    </a:lnTo>
                    <a:lnTo>
                      <a:pt x="14811" y="19014"/>
                    </a:lnTo>
                    <a:cubicBezTo>
                      <a:pt x="15278" y="18780"/>
                      <a:pt x="15745" y="18480"/>
                      <a:pt x="16178" y="18180"/>
                    </a:cubicBezTo>
                    <a:lnTo>
                      <a:pt x="17046" y="18713"/>
                    </a:lnTo>
                    <a:lnTo>
                      <a:pt x="18213" y="17613"/>
                    </a:lnTo>
                    <a:lnTo>
                      <a:pt x="17746" y="16712"/>
                    </a:lnTo>
                    <a:cubicBezTo>
                      <a:pt x="18113" y="16312"/>
                      <a:pt x="18413" y="15878"/>
                      <a:pt x="18680" y="15411"/>
                    </a:cubicBezTo>
                    <a:lnTo>
                      <a:pt x="19681" y="15545"/>
                    </a:lnTo>
                    <a:lnTo>
                      <a:pt x="20348" y="14110"/>
                    </a:lnTo>
                    <a:lnTo>
                      <a:pt x="19581" y="13443"/>
                    </a:lnTo>
                    <a:cubicBezTo>
                      <a:pt x="19748" y="12943"/>
                      <a:pt x="19881" y="12442"/>
                      <a:pt x="19948" y="11909"/>
                    </a:cubicBezTo>
                    <a:lnTo>
                      <a:pt x="20948" y="11642"/>
                    </a:lnTo>
                    <a:lnTo>
                      <a:pt x="20982" y="10074"/>
                    </a:lnTo>
                    <a:lnTo>
                      <a:pt x="20014" y="9740"/>
                    </a:lnTo>
                    <a:cubicBezTo>
                      <a:pt x="19981" y="9207"/>
                      <a:pt x="19881" y="8673"/>
                      <a:pt x="19781" y="8173"/>
                    </a:cubicBezTo>
                    <a:lnTo>
                      <a:pt x="20615" y="7539"/>
                    </a:lnTo>
                    <a:lnTo>
                      <a:pt x="20048" y="6071"/>
                    </a:lnTo>
                    <a:lnTo>
                      <a:pt x="19014" y="6138"/>
                    </a:lnTo>
                    <a:cubicBezTo>
                      <a:pt x="18780" y="5671"/>
                      <a:pt x="18513" y="5237"/>
                      <a:pt x="18180" y="4804"/>
                    </a:cubicBezTo>
                    <a:lnTo>
                      <a:pt x="18714" y="3903"/>
                    </a:lnTo>
                    <a:lnTo>
                      <a:pt x="17613" y="2769"/>
                    </a:lnTo>
                    <a:lnTo>
                      <a:pt x="16712" y="3236"/>
                    </a:lnTo>
                    <a:cubicBezTo>
                      <a:pt x="16312" y="2869"/>
                      <a:pt x="15878" y="2569"/>
                      <a:pt x="15411" y="2268"/>
                    </a:cubicBezTo>
                    <a:lnTo>
                      <a:pt x="15578" y="1268"/>
                    </a:lnTo>
                    <a:lnTo>
                      <a:pt x="14110" y="601"/>
                    </a:lnTo>
                    <a:lnTo>
                      <a:pt x="13476" y="1401"/>
                    </a:lnTo>
                    <a:cubicBezTo>
                      <a:pt x="12943" y="1234"/>
                      <a:pt x="12442" y="1101"/>
                      <a:pt x="11909" y="1034"/>
                    </a:cubicBezTo>
                    <a:lnTo>
                      <a:pt x="11642" y="33"/>
                    </a:lnTo>
                    <a:lnTo>
                      <a:pt x="100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0"/>
              <p:cNvSpPr/>
              <p:nvPr/>
            </p:nvSpPr>
            <p:spPr>
              <a:xfrm>
                <a:off x="4645011" y="2552494"/>
                <a:ext cx="297720" cy="297720"/>
              </a:xfrm>
              <a:custGeom>
                <a:rect b="b" l="l" r="r" t="t"/>
                <a:pathLst>
                  <a:path extrusionOk="0" h="14211" w="14211">
                    <a:moveTo>
                      <a:pt x="7106" y="5268"/>
                    </a:moveTo>
                    <a:cubicBezTo>
                      <a:pt x="7401" y="5268"/>
                      <a:pt x="7708" y="5341"/>
                      <a:pt x="8006" y="5504"/>
                    </a:cubicBezTo>
                    <a:cubicBezTo>
                      <a:pt x="8907" y="6004"/>
                      <a:pt x="9241" y="7105"/>
                      <a:pt x="8740" y="8006"/>
                    </a:cubicBezTo>
                    <a:cubicBezTo>
                      <a:pt x="8379" y="8668"/>
                      <a:pt x="7746" y="8984"/>
                      <a:pt x="7117" y="8984"/>
                    </a:cubicBezTo>
                    <a:cubicBezTo>
                      <a:pt x="6352" y="8984"/>
                      <a:pt x="5594" y="8517"/>
                      <a:pt x="5338" y="7639"/>
                    </a:cubicBezTo>
                    <a:cubicBezTo>
                      <a:pt x="4966" y="6390"/>
                      <a:pt x="5949" y="5268"/>
                      <a:pt x="7106" y="5268"/>
                    </a:cubicBezTo>
                    <a:close/>
                    <a:moveTo>
                      <a:pt x="7339" y="0"/>
                    </a:moveTo>
                    <a:lnTo>
                      <a:pt x="7072" y="634"/>
                    </a:lnTo>
                    <a:cubicBezTo>
                      <a:pt x="6739" y="634"/>
                      <a:pt x="6372" y="667"/>
                      <a:pt x="6005" y="734"/>
                    </a:cubicBezTo>
                    <a:lnTo>
                      <a:pt x="5638" y="167"/>
                    </a:lnTo>
                    <a:lnTo>
                      <a:pt x="4604" y="467"/>
                    </a:lnTo>
                    <a:lnTo>
                      <a:pt x="4604" y="1134"/>
                    </a:lnTo>
                    <a:cubicBezTo>
                      <a:pt x="4270" y="1301"/>
                      <a:pt x="3937" y="1468"/>
                      <a:pt x="3637" y="1635"/>
                    </a:cubicBezTo>
                    <a:lnTo>
                      <a:pt x="3070" y="1234"/>
                    </a:lnTo>
                    <a:lnTo>
                      <a:pt x="2236" y="1902"/>
                    </a:lnTo>
                    <a:lnTo>
                      <a:pt x="2503" y="2535"/>
                    </a:lnTo>
                    <a:cubicBezTo>
                      <a:pt x="2269" y="2802"/>
                      <a:pt x="2036" y="3069"/>
                      <a:pt x="1802" y="3369"/>
                    </a:cubicBezTo>
                    <a:lnTo>
                      <a:pt x="1135" y="3202"/>
                    </a:lnTo>
                    <a:lnTo>
                      <a:pt x="635" y="4170"/>
                    </a:lnTo>
                    <a:lnTo>
                      <a:pt x="1102" y="4637"/>
                    </a:lnTo>
                    <a:cubicBezTo>
                      <a:pt x="968" y="4970"/>
                      <a:pt x="868" y="5337"/>
                      <a:pt x="801" y="5671"/>
                    </a:cubicBezTo>
                    <a:lnTo>
                      <a:pt x="101" y="5804"/>
                    </a:lnTo>
                    <a:lnTo>
                      <a:pt x="1" y="6872"/>
                    </a:lnTo>
                    <a:lnTo>
                      <a:pt x="635" y="7139"/>
                    </a:lnTo>
                    <a:cubicBezTo>
                      <a:pt x="635" y="7472"/>
                      <a:pt x="668" y="7839"/>
                      <a:pt x="735" y="8206"/>
                    </a:cubicBezTo>
                    <a:lnTo>
                      <a:pt x="134" y="8573"/>
                    </a:lnTo>
                    <a:lnTo>
                      <a:pt x="434" y="9607"/>
                    </a:lnTo>
                    <a:lnTo>
                      <a:pt x="1135" y="9607"/>
                    </a:lnTo>
                    <a:cubicBezTo>
                      <a:pt x="1268" y="9941"/>
                      <a:pt x="1435" y="10241"/>
                      <a:pt x="1635" y="10574"/>
                    </a:cubicBezTo>
                    <a:lnTo>
                      <a:pt x="1235" y="11141"/>
                    </a:lnTo>
                    <a:lnTo>
                      <a:pt x="1902" y="11975"/>
                    </a:lnTo>
                    <a:lnTo>
                      <a:pt x="2536" y="11675"/>
                    </a:lnTo>
                    <a:cubicBezTo>
                      <a:pt x="2803" y="11942"/>
                      <a:pt x="3070" y="12176"/>
                      <a:pt x="3370" y="12376"/>
                    </a:cubicBezTo>
                    <a:lnTo>
                      <a:pt x="3236" y="13076"/>
                    </a:lnTo>
                    <a:lnTo>
                      <a:pt x="4170" y="13577"/>
                    </a:lnTo>
                    <a:lnTo>
                      <a:pt x="4637" y="13110"/>
                    </a:lnTo>
                    <a:cubicBezTo>
                      <a:pt x="4971" y="13243"/>
                      <a:pt x="5338" y="13343"/>
                      <a:pt x="5671" y="13410"/>
                    </a:cubicBezTo>
                    <a:lnTo>
                      <a:pt x="5805" y="14110"/>
                    </a:lnTo>
                    <a:lnTo>
                      <a:pt x="6872" y="14210"/>
                    </a:lnTo>
                    <a:lnTo>
                      <a:pt x="7139" y="13577"/>
                    </a:lnTo>
                    <a:cubicBezTo>
                      <a:pt x="7506" y="13577"/>
                      <a:pt x="7873" y="13543"/>
                      <a:pt x="8240" y="13510"/>
                    </a:cubicBezTo>
                    <a:lnTo>
                      <a:pt x="8607" y="14077"/>
                    </a:lnTo>
                    <a:lnTo>
                      <a:pt x="9608" y="13777"/>
                    </a:lnTo>
                    <a:lnTo>
                      <a:pt x="9608" y="13076"/>
                    </a:lnTo>
                    <a:cubicBezTo>
                      <a:pt x="9941" y="12943"/>
                      <a:pt x="10275" y="12776"/>
                      <a:pt x="10575" y="12576"/>
                    </a:cubicBezTo>
                    <a:lnTo>
                      <a:pt x="11142" y="13009"/>
                    </a:lnTo>
                    <a:lnTo>
                      <a:pt x="11976" y="12342"/>
                    </a:lnTo>
                    <a:lnTo>
                      <a:pt x="11709" y="11709"/>
                    </a:lnTo>
                    <a:cubicBezTo>
                      <a:pt x="11976" y="11442"/>
                      <a:pt x="12209" y="11175"/>
                      <a:pt x="12410" y="10875"/>
                    </a:cubicBezTo>
                    <a:lnTo>
                      <a:pt x="13077" y="11008"/>
                    </a:lnTo>
                    <a:lnTo>
                      <a:pt x="13610" y="10074"/>
                    </a:lnTo>
                    <a:lnTo>
                      <a:pt x="13110" y="9607"/>
                    </a:lnTo>
                    <a:cubicBezTo>
                      <a:pt x="13244" y="9240"/>
                      <a:pt x="13344" y="8907"/>
                      <a:pt x="13444" y="8573"/>
                    </a:cubicBezTo>
                    <a:lnTo>
                      <a:pt x="14111" y="8440"/>
                    </a:lnTo>
                    <a:lnTo>
                      <a:pt x="14211" y="7372"/>
                    </a:lnTo>
                    <a:lnTo>
                      <a:pt x="13577" y="7105"/>
                    </a:lnTo>
                    <a:cubicBezTo>
                      <a:pt x="13577" y="6738"/>
                      <a:pt x="13544" y="6371"/>
                      <a:pt x="13477" y="6038"/>
                    </a:cubicBezTo>
                    <a:lnTo>
                      <a:pt x="14077" y="5671"/>
                    </a:lnTo>
                    <a:lnTo>
                      <a:pt x="13777" y="4637"/>
                    </a:lnTo>
                    <a:lnTo>
                      <a:pt x="13077" y="4637"/>
                    </a:lnTo>
                    <a:cubicBezTo>
                      <a:pt x="12943" y="4303"/>
                      <a:pt x="12777" y="3970"/>
                      <a:pt x="12576" y="3669"/>
                    </a:cubicBezTo>
                    <a:lnTo>
                      <a:pt x="12977" y="3102"/>
                    </a:lnTo>
                    <a:lnTo>
                      <a:pt x="12310" y="2268"/>
                    </a:lnTo>
                    <a:lnTo>
                      <a:pt x="11676" y="2535"/>
                    </a:lnTo>
                    <a:cubicBezTo>
                      <a:pt x="11409" y="2268"/>
                      <a:pt x="11142" y="2035"/>
                      <a:pt x="10842" y="1835"/>
                    </a:cubicBezTo>
                    <a:lnTo>
                      <a:pt x="11009" y="1134"/>
                    </a:lnTo>
                    <a:lnTo>
                      <a:pt x="10041" y="634"/>
                    </a:lnTo>
                    <a:lnTo>
                      <a:pt x="9574" y="1134"/>
                    </a:lnTo>
                    <a:cubicBezTo>
                      <a:pt x="9241" y="1001"/>
                      <a:pt x="8874" y="867"/>
                      <a:pt x="8540" y="801"/>
                    </a:cubicBezTo>
                    <a:lnTo>
                      <a:pt x="8407" y="134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4724684" y="2203760"/>
                <a:ext cx="339662" cy="339662"/>
              </a:xfrm>
              <a:custGeom>
                <a:rect b="b" l="l" r="r" t="t"/>
                <a:pathLst>
                  <a:path extrusionOk="0" h="16213" w="16213">
                    <a:moveTo>
                      <a:pt x="8074" y="5135"/>
                    </a:moveTo>
                    <a:cubicBezTo>
                      <a:pt x="9635" y="5135"/>
                      <a:pt x="11121" y="6384"/>
                      <a:pt x="11075" y="8207"/>
                    </a:cubicBezTo>
                    <a:cubicBezTo>
                      <a:pt x="11009" y="9820"/>
                      <a:pt x="9676" y="11076"/>
                      <a:pt x="8069" y="11076"/>
                    </a:cubicBezTo>
                    <a:cubicBezTo>
                      <a:pt x="8048" y="11076"/>
                      <a:pt x="8027" y="11076"/>
                      <a:pt x="8006" y="11076"/>
                    </a:cubicBezTo>
                    <a:cubicBezTo>
                      <a:pt x="5338" y="10975"/>
                      <a:pt x="4137" y="7740"/>
                      <a:pt x="6071" y="5939"/>
                    </a:cubicBezTo>
                    <a:cubicBezTo>
                      <a:pt x="6668" y="5383"/>
                      <a:pt x="7378" y="5135"/>
                      <a:pt x="8074" y="5135"/>
                    </a:cubicBezTo>
                    <a:close/>
                    <a:moveTo>
                      <a:pt x="7072" y="1"/>
                    </a:moveTo>
                    <a:lnTo>
                      <a:pt x="6205" y="1235"/>
                    </a:lnTo>
                    <a:cubicBezTo>
                      <a:pt x="5771" y="1369"/>
                      <a:pt x="5338" y="1535"/>
                      <a:pt x="4904" y="1735"/>
                    </a:cubicBezTo>
                    <a:lnTo>
                      <a:pt x="3670" y="1402"/>
                    </a:lnTo>
                    <a:lnTo>
                      <a:pt x="1735" y="3237"/>
                    </a:lnTo>
                    <a:lnTo>
                      <a:pt x="1969" y="4471"/>
                    </a:lnTo>
                    <a:cubicBezTo>
                      <a:pt x="1735" y="4871"/>
                      <a:pt x="1535" y="5271"/>
                      <a:pt x="1368" y="5738"/>
                    </a:cubicBezTo>
                    <a:lnTo>
                      <a:pt x="67" y="6506"/>
                    </a:lnTo>
                    <a:lnTo>
                      <a:pt x="0" y="9141"/>
                    </a:lnTo>
                    <a:lnTo>
                      <a:pt x="1235" y="10008"/>
                    </a:lnTo>
                    <a:cubicBezTo>
                      <a:pt x="1368" y="10442"/>
                      <a:pt x="1535" y="10875"/>
                      <a:pt x="1735" y="11309"/>
                    </a:cubicBezTo>
                    <a:lnTo>
                      <a:pt x="1435" y="12543"/>
                    </a:lnTo>
                    <a:lnTo>
                      <a:pt x="3236" y="14478"/>
                    </a:lnTo>
                    <a:lnTo>
                      <a:pt x="4470" y="14244"/>
                    </a:lnTo>
                    <a:cubicBezTo>
                      <a:pt x="4871" y="14478"/>
                      <a:pt x="5304" y="14678"/>
                      <a:pt x="5738" y="14845"/>
                    </a:cubicBezTo>
                    <a:lnTo>
                      <a:pt x="6505" y="16146"/>
                    </a:lnTo>
                    <a:lnTo>
                      <a:pt x="9140" y="16213"/>
                    </a:lnTo>
                    <a:lnTo>
                      <a:pt x="10008" y="14978"/>
                    </a:lnTo>
                    <a:cubicBezTo>
                      <a:pt x="10441" y="14845"/>
                      <a:pt x="10875" y="14678"/>
                      <a:pt x="11309" y="14478"/>
                    </a:cubicBezTo>
                    <a:lnTo>
                      <a:pt x="12543" y="14778"/>
                    </a:lnTo>
                    <a:lnTo>
                      <a:pt x="14477" y="12977"/>
                    </a:lnTo>
                    <a:lnTo>
                      <a:pt x="14244" y="11743"/>
                    </a:lnTo>
                    <a:cubicBezTo>
                      <a:pt x="14477" y="11342"/>
                      <a:pt x="14678" y="10909"/>
                      <a:pt x="14844" y="10475"/>
                    </a:cubicBezTo>
                    <a:lnTo>
                      <a:pt x="16145" y="9708"/>
                    </a:lnTo>
                    <a:lnTo>
                      <a:pt x="16212" y="7073"/>
                    </a:lnTo>
                    <a:lnTo>
                      <a:pt x="14978" y="6205"/>
                    </a:lnTo>
                    <a:cubicBezTo>
                      <a:pt x="14844" y="5738"/>
                      <a:pt x="14678" y="5338"/>
                      <a:pt x="14477" y="4904"/>
                    </a:cubicBezTo>
                    <a:lnTo>
                      <a:pt x="14778" y="3670"/>
                    </a:lnTo>
                    <a:lnTo>
                      <a:pt x="12976" y="1735"/>
                    </a:lnTo>
                    <a:lnTo>
                      <a:pt x="11742" y="1969"/>
                    </a:lnTo>
                    <a:cubicBezTo>
                      <a:pt x="11342" y="1735"/>
                      <a:pt x="10908" y="1535"/>
                      <a:pt x="10475" y="1369"/>
                    </a:cubicBezTo>
                    <a:lnTo>
                      <a:pt x="9707" y="68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0"/>
              <p:cNvSpPr/>
              <p:nvPr/>
            </p:nvSpPr>
            <p:spPr>
              <a:xfrm>
                <a:off x="4302583" y="2346325"/>
                <a:ext cx="357826" cy="357826"/>
              </a:xfrm>
              <a:custGeom>
                <a:rect b="b" l="l" r="r" t="t"/>
                <a:pathLst>
                  <a:path extrusionOk="0" h="17080" w="17080">
                    <a:moveTo>
                      <a:pt x="8564" y="3363"/>
                    </a:moveTo>
                    <a:cubicBezTo>
                      <a:pt x="9542" y="3363"/>
                      <a:pt x="10532" y="3645"/>
                      <a:pt x="11409" y="4237"/>
                    </a:cubicBezTo>
                    <a:cubicBezTo>
                      <a:pt x="15212" y="6739"/>
                      <a:pt x="14077" y="12643"/>
                      <a:pt x="9608" y="13544"/>
                    </a:cubicBezTo>
                    <a:cubicBezTo>
                      <a:pt x="9245" y="13616"/>
                      <a:pt x="8889" y="13651"/>
                      <a:pt x="8544" y="13651"/>
                    </a:cubicBezTo>
                    <a:cubicBezTo>
                      <a:pt x="4605" y="13651"/>
                      <a:pt x="1973" y="9168"/>
                      <a:pt x="4304" y="5672"/>
                    </a:cubicBezTo>
                    <a:cubicBezTo>
                      <a:pt x="5270" y="4180"/>
                      <a:pt x="6899" y="3363"/>
                      <a:pt x="8564" y="3363"/>
                    </a:cubicBezTo>
                    <a:close/>
                    <a:moveTo>
                      <a:pt x="8576" y="2947"/>
                    </a:moveTo>
                    <a:cubicBezTo>
                      <a:pt x="6816" y="2947"/>
                      <a:pt x="5050" y="3768"/>
                      <a:pt x="3937" y="5438"/>
                    </a:cubicBezTo>
                    <a:cubicBezTo>
                      <a:pt x="1502" y="9141"/>
                      <a:pt x="4137" y="14044"/>
                      <a:pt x="8574" y="14078"/>
                    </a:cubicBezTo>
                    <a:cubicBezTo>
                      <a:pt x="12777" y="14078"/>
                      <a:pt x="15478" y="9574"/>
                      <a:pt x="13477" y="5872"/>
                    </a:cubicBezTo>
                    <a:cubicBezTo>
                      <a:pt x="12430" y="3935"/>
                      <a:pt x="10507" y="2947"/>
                      <a:pt x="8576" y="2947"/>
                    </a:cubicBezTo>
                    <a:close/>
                    <a:moveTo>
                      <a:pt x="8207" y="401"/>
                    </a:moveTo>
                    <a:lnTo>
                      <a:pt x="9041" y="1302"/>
                    </a:lnTo>
                    <a:cubicBezTo>
                      <a:pt x="9074" y="1335"/>
                      <a:pt x="9107" y="1335"/>
                      <a:pt x="9174" y="1335"/>
                    </a:cubicBezTo>
                    <a:cubicBezTo>
                      <a:pt x="9641" y="1402"/>
                      <a:pt x="10108" y="1469"/>
                      <a:pt x="10575" y="1602"/>
                    </a:cubicBezTo>
                    <a:cubicBezTo>
                      <a:pt x="10592" y="1619"/>
                      <a:pt x="10608" y="1627"/>
                      <a:pt x="10629" y="1627"/>
                    </a:cubicBezTo>
                    <a:cubicBezTo>
                      <a:pt x="10650" y="1627"/>
                      <a:pt x="10675" y="1619"/>
                      <a:pt x="10708" y="1602"/>
                    </a:cubicBezTo>
                    <a:lnTo>
                      <a:pt x="12043" y="1035"/>
                    </a:lnTo>
                    <a:lnTo>
                      <a:pt x="14111" y="2403"/>
                    </a:lnTo>
                    <a:lnTo>
                      <a:pt x="14111" y="3870"/>
                    </a:lnTo>
                    <a:cubicBezTo>
                      <a:pt x="14111" y="3904"/>
                      <a:pt x="14111" y="3937"/>
                      <a:pt x="14144" y="4004"/>
                    </a:cubicBezTo>
                    <a:cubicBezTo>
                      <a:pt x="14444" y="4337"/>
                      <a:pt x="14711" y="4738"/>
                      <a:pt x="14945" y="5171"/>
                    </a:cubicBezTo>
                    <a:cubicBezTo>
                      <a:pt x="14945" y="5205"/>
                      <a:pt x="14978" y="5238"/>
                      <a:pt x="15045" y="5271"/>
                    </a:cubicBezTo>
                    <a:lnTo>
                      <a:pt x="16179" y="5705"/>
                    </a:lnTo>
                    <a:lnTo>
                      <a:pt x="16679" y="8173"/>
                    </a:lnTo>
                    <a:lnTo>
                      <a:pt x="15812" y="9007"/>
                    </a:lnTo>
                    <a:cubicBezTo>
                      <a:pt x="15779" y="9041"/>
                      <a:pt x="15745" y="9074"/>
                      <a:pt x="15745" y="9141"/>
                    </a:cubicBezTo>
                    <a:cubicBezTo>
                      <a:pt x="15712" y="9608"/>
                      <a:pt x="15612" y="10041"/>
                      <a:pt x="15478" y="10508"/>
                    </a:cubicBezTo>
                    <a:cubicBezTo>
                      <a:pt x="15478" y="10542"/>
                      <a:pt x="15478" y="10608"/>
                      <a:pt x="15478" y="10642"/>
                    </a:cubicBezTo>
                    <a:lnTo>
                      <a:pt x="16079" y="11976"/>
                    </a:lnTo>
                    <a:lnTo>
                      <a:pt x="14678" y="14078"/>
                    </a:lnTo>
                    <a:lnTo>
                      <a:pt x="13244" y="14044"/>
                    </a:lnTo>
                    <a:cubicBezTo>
                      <a:pt x="13177" y="14044"/>
                      <a:pt x="13143" y="14044"/>
                      <a:pt x="13110" y="14078"/>
                    </a:cubicBezTo>
                    <a:cubicBezTo>
                      <a:pt x="12743" y="14378"/>
                      <a:pt x="12343" y="14645"/>
                      <a:pt x="11943" y="14845"/>
                    </a:cubicBezTo>
                    <a:cubicBezTo>
                      <a:pt x="11876" y="14878"/>
                      <a:pt x="11843" y="14911"/>
                      <a:pt x="11843" y="14978"/>
                    </a:cubicBezTo>
                    <a:lnTo>
                      <a:pt x="11376" y="16112"/>
                    </a:lnTo>
                    <a:lnTo>
                      <a:pt x="8940" y="16613"/>
                    </a:lnTo>
                    <a:lnTo>
                      <a:pt x="8107" y="15745"/>
                    </a:lnTo>
                    <a:cubicBezTo>
                      <a:pt x="8040" y="15679"/>
                      <a:pt x="8006" y="15679"/>
                      <a:pt x="7973" y="15679"/>
                    </a:cubicBezTo>
                    <a:cubicBezTo>
                      <a:pt x="7473" y="15612"/>
                      <a:pt x="7039" y="15545"/>
                      <a:pt x="6572" y="15412"/>
                    </a:cubicBezTo>
                    <a:lnTo>
                      <a:pt x="6505" y="15412"/>
                    </a:lnTo>
                    <a:cubicBezTo>
                      <a:pt x="6505" y="15412"/>
                      <a:pt x="6472" y="15412"/>
                      <a:pt x="6439" y="15445"/>
                    </a:cubicBezTo>
                    <a:lnTo>
                      <a:pt x="5138" y="16012"/>
                    </a:lnTo>
                    <a:lnTo>
                      <a:pt x="3036" y="14645"/>
                    </a:lnTo>
                    <a:lnTo>
                      <a:pt x="3036" y="13177"/>
                    </a:lnTo>
                    <a:cubicBezTo>
                      <a:pt x="3036" y="13144"/>
                      <a:pt x="3036" y="13077"/>
                      <a:pt x="3003" y="13043"/>
                    </a:cubicBezTo>
                    <a:cubicBezTo>
                      <a:pt x="2703" y="12710"/>
                      <a:pt x="2436" y="12310"/>
                      <a:pt x="2236" y="11909"/>
                    </a:cubicBezTo>
                    <a:cubicBezTo>
                      <a:pt x="2202" y="11843"/>
                      <a:pt x="2169" y="11809"/>
                      <a:pt x="2102" y="11776"/>
                    </a:cubicBezTo>
                    <a:lnTo>
                      <a:pt x="968" y="11342"/>
                    </a:lnTo>
                    <a:lnTo>
                      <a:pt x="468" y="8874"/>
                    </a:lnTo>
                    <a:lnTo>
                      <a:pt x="1335" y="8040"/>
                    </a:lnTo>
                    <a:cubicBezTo>
                      <a:pt x="1368" y="8007"/>
                      <a:pt x="1402" y="7973"/>
                      <a:pt x="1402" y="7906"/>
                    </a:cubicBezTo>
                    <a:cubicBezTo>
                      <a:pt x="1435" y="7473"/>
                      <a:pt x="1535" y="7006"/>
                      <a:pt x="1669" y="6572"/>
                    </a:cubicBezTo>
                    <a:cubicBezTo>
                      <a:pt x="1669" y="6505"/>
                      <a:pt x="1669" y="6439"/>
                      <a:pt x="1669" y="6405"/>
                    </a:cubicBezTo>
                    <a:lnTo>
                      <a:pt x="1068" y="5071"/>
                    </a:lnTo>
                    <a:lnTo>
                      <a:pt x="2469" y="2970"/>
                    </a:lnTo>
                    <a:lnTo>
                      <a:pt x="3904" y="3003"/>
                    </a:lnTo>
                    <a:cubicBezTo>
                      <a:pt x="3937" y="3003"/>
                      <a:pt x="4004" y="2970"/>
                      <a:pt x="4037" y="2970"/>
                    </a:cubicBezTo>
                    <a:cubicBezTo>
                      <a:pt x="4404" y="2669"/>
                      <a:pt x="4804" y="2403"/>
                      <a:pt x="5204" y="2169"/>
                    </a:cubicBezTo>
                    <a:cubicBezTo>
                      <a:pt x="5271" y="2169"/>
                      <a:pt x="5305" y="2102"/>
                      <a:pt x="5305" y="2069"/>
                    </a:cubicBezTo>
                    <a:lnTo>
                      <a:pt x="5738" y="901"/>
                    </a:lnTo>
                    <a:lnTo>
                      <a:pt x="8207" y="401"/>
                    </a:lnTo>
                    <a:close/>
                    <a:moveTo>
                      <a:pt x="8207" y="1"/>
                    </a:moveTo>
                    <a:lnTo>
                      <a:pt x="5505" y="568"/>
                    </a:lnTo>
                    <a:cubicBezTo>
                      <a:pt x="5438" y="568"/>
                      <a:pt x="5405" y="635"/>
                      <a:pt x="5371" y="701"/>
                    </a:cubicBezTo>
                    <a:lnTo>
                      <a:pt x="4904" y="1869"/>
                    </a:lnTo>
                    <a:cubicBezTo>
                      <a:pt x="4504" y="2069"/>
                      <a:pt x="4137" y="2302"/>
                      <a:pt x="3803" y="2603"/>
                    </a:cubicBezTo>
                    <a:lnTo>
                      <a:pt x="2302" y="2569"/>
                    </a:lnTo>
                    <a:cubicBezTo>
                      <a:pt x="2236" y="2569"/>
                      <a:pt x="2169" y="2603"/>
                      <a:pt x="2136" y="2669"/>
                    </a:cubicBezTo>
                    <a:lnTo>
                      <a:pt x="601" y="4938"/>
                    </a:lnTo>
                    <a:cubicBezTo>
                      <a:pt x="568" y="5004"/>
                      <a:pt x="568" y="5071"/>
                      <a:pt x="601" y="5138"/>
                    </a:cubicBezTo>
                    <a:lnTo>
                      <a:pt x="1202" y="6505"/>
                    </a:lnTo>
                    <a:cubicBezTo>
                      <a:pt x="1102" y="6939"/>
                      <a:pt x="1035" y="7373"/>
                      <a:pt x="968" y="7806"/>
                    </a:cubicBezTo>
                    <a:lnTo>
                      <a:pt x="67" y="8707"/>
                    </a:lnTo>
                    <a:cubicBezTo>
                      <a:pt x="34" y="8740"/>
                      <a:pt x="1" y="8807"/>
                      <a:pt x="1" y="8874"/>
                    </a:cubicBezTo>
                    <a:lnTo>
                      <a:pt x="568" y="11576"/>
                    </a:lnTo>
                    <a:cubicBezTo>
                      <a:pt x="568" y="11642"/>
                      <a:pt x="635" y="11709"/>
                      <a:pt x="701" y="11709"/>
                    </a:cubicBezTo>
                    <a:lnTo>
                      <a:pt x="1869" y="12176"/>
                    </a:lnTo>
                    <a:cubicBezTo>
                      <a:pt x="2069" y="12576"/>
                      <a:pt x="2302" y="12943"/>
                      <a:pt x="2603" y="13310"/>
                    </a:cubicBezTo>
                    <a:lnTo>
                      <a:pt x="2603" y="14778"/>
                    </a:lnTo>
                    <a:cubicBezTo>
                      <a:pt x="2603" y="14845"/>
                      <a:pt x="2636" y="14911"/>
                      <a:pt x="2703" y="14945"/>
                    </a:cubicBezTo>
                    <a:lnTo>
                      <a:pt x="4971" y="16479"/>
                    </a:lnTo>
                    <a:cubicBezTo>
                      <a:pt x="5004" y="16496"/>
                      <a:pt x="5038" y="16504"/>
                      <a:pt x="5071" y="16504"/>
                    </a:cubicBezTo>
                    <a:cubicBezTo>
                      <a:pt x="5104" y="16504"/>
                      <a:pt x="5138" y="16496"/>
                      <a:pt x="5171" y="16479"/>
                    </a:cubicBezTo>
                    <a:lnTo>
                      <a:pt x="6539" y="15879"/>
                    </a:lnTo>
                    <a:cubicBezTo>
                      <a:pt x="6972" y="15979"/>
                      <a:pt x="7406" y="16079"/>
                      <a:pt x="7840" y="16112"/>
                    </a:cubicBezTo>
                    <a:lnTo>
                      <a:pt x="8707" y="17013"/>
                    </a:lnTo>
                    <a:cubicBezTo>
                      <a:pt x="8740" y="17046"/>
                      <a:pt x="8807" y="17080"/>
                      <a:pt x="8874" y="17080"/>
                    </a:cubicBezTo>
                    <a:lnTo>
                      <a:pt x="8907" y="17080"/>
                    </a:lnTo>
                    <a:lnTo>
                      <a:pt x="11609" y="16513"/>
                    </a:lnTo>
                    <a:cubicBezTo>
                      <a:pt x="11676" y="16513"/>
                      <a:pt x="11709" y="16446"/>
                      <a:pt x="11742" y="16379"/>
                    </a:cubicBezTo>
                    <a:lnTo>
                      <a:pt x="12209" y="15212"/>
                    </a:lnTo>
                    <a:cubicBezTo>
                      <a:pt x="12576" y="15012"/>
                      <a:pt x="12977" y="14745"/>
                      <a:pt x="13310" y="14478"/>
                    </a:cubicBezTo>
                    <a:lnTo>
                      <a:pt x="14811" y="14511"/>
                    </a:lnTo>
                    <a:cubicBezTo>
                      <a:pt x="14878" y="14511"/>
                      <a:pt x="14945" y="14478"/>
                      <a:pt x="14978" y="14411"/>
                    </a:cubicBezTo>
                    <a:lnTo>
                      <a:pt x="16479" y="12143"/>
                    </a:lnTo>
                    <a:cubicBezTo>
                      <a:pt x="16513" y="12076"/>
                      <a:pt x="16513" y="12009"/>
                      <a:pt x="16479" y="11943"/>
                    </a:cubicBezTo>
                    <a:lnTo>
                      <a:pt x="15879" y="10575"/>
                    </a:lnTo>
                    <a:cubicBezTo>
                      <a:pt x="15979" y="10141"/>
                      <a:pt x="16079" y="9708"/>
                      <a:pt x="16112" y="9274"/>
                    </a:cubicBezTo>
                    <a:lnTo>
                      <a:pt x="17013" y="8407"/>
                    </a:lnTo>
                    <a:cubicBezTo>
                      <a:pt x="17080" y="8340"/>
                      <a:pt x="17080" y="8273"/>
                      <a:pt x="17080" y="8207"/>
                    </a:cubicBezTo>
                    <a:lnTo>
                      <a:pt x="16546" y="5505"/>
                    </a:lnTo>
                    <a:cubicBezTo>
                      <a:pt x="16513" y="5438"/>
                      <a:pt x="16479" y="5405"/>
                      <a:pt x="16412" y="5371"/>
                    </a:cubicBezTo>
                    <a:lnTo>
                      <a:pt x="15245" y="4904"/>
                    </a:lnTo>
                    <a:cubicBezTo>
                      <a:pt x="15011" y="4504"/>
                      <a:pt x="14778" y="4137"/>
                      <a:pt x="14478" y="3804"/>
                    </a:cubicBezTo>
                    <a:lnTo>
                      <a:pt x="14511" y="2302"/>
                    </a:lnTo>
                    <a:cubicBezTo>
                      <a:pt x="14511" y="2236"/>
                      <a:pt x="14478" y="2169"/>
                      <a:pt x="14411" y="2136"/>
                    </a:cubicBezTo>
                    <a:lnTo>
                      <a:pt x="12143" y="601"/>
                    </a:lnTo>
                    <a:lnTo>
                      <a:pt x="11943" y="601"/>
                    </a:lnTo>
                    <a:lnTo>
                      <a:pt x="10575" y="1202"/>
                    </a:lnTo>
                    <a:cubicBezTo>
                      <a:pt x="10141" y="1102"/>
                      <a:pt x="9708" y="1002"/>
                      <a:pt x="9274" y="968"/>
                    </a:cubicBezTo>
                    <a:lnTo>
                      <a:pt x="8407" y="68"/>
                    </a:lnTo>
                    <a:cubicBezTo>
                      <a:pt x="8340" y="34"/>
                      <a:pt x="8273" y="1"/>
                      <a:pt x="8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>
                <a:off x="5166352" y="2159053"/>
                <a:ext cx="986075" cy="1160777"/>
              </a:xfrm>
              <a:custGeom>
                <a:rect b="b" l="l" r="r" t="t"/>
                <a:pathLst>
                  <a:path extrusionOk="0" h="55407" w="47068">
                    <a:moveTo>
                      <a:pt x="30122" y="15845"/>
                    </a:moveTo>
                    <a:lnTo>
                      <a:pt x="27887" y="32457"/>
                    </a:lnTo>
                    <a:lnTo>
                      <a:pt x="13943" y="30589"/>
                    </a:lnTo>
                    <a:lnTo>
                      <a:pt x="30122" y="15845"/>
                    </a:lnTo>
                    <a:close/>
                    <a:moveTo>
                      <a:pt x="32223" y="0"/>
                    </a:moveTo>
                    <a:lnTo>
                      <a:pt x="1601" y="28220"/>
                    </a:lnTo>
                    <a:lnTo>
                      <a:pt x="0" y="40262"/>
                    </a:lnTo>
                    <a:lnTo>
                      <a:pt x="26386" y="43831"/>
                    </a:lnTo>
                    <a:lnTo>
                      <a:pt x="25051" y="53705"/>
                    </a:lnTo>
                    <a:lnTo>
                      <a:pt x="37694" y="55406"/>
                    </a:lnTo>
                    <a:lnTo>
                      <a:pt x="38995" y="45533"/>
                    </a:lnTo>
                    <a:lnTo>
                      <a:pt x="45533" y="46433"/>
                    </a:lnTo>
                    <a:lnTo>
                      <a:pt x="47067" y="35058"/>
                    </a:lnTo>
                    <a:lnTo>
                      <a:pt x="40529" y="34158"/>
                    </a:lnTo>
                    <a:lnTo>
                      <a:pt x="44832" y="1735"/>
                    </a:lnTo>
                    <a:lnTo>
                      <a:pt x="32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7" name="Google Shape;387;p30"/>
            <p:cNvSpPr/>
            <p:nvPr/>
          </p:nvSpPr>
          <p:spPr>
            <a:xfrm>
              <a:off x="4368094" y="3024079"/>
              <a:ext cx="759836" cy="515873"/>
            </a:xfrm>
            <a:custGeom>
              <a:rect b="b" l="l" r="r" t="t"/>
              <a:pathLst>
                <a:path extrusionOk="0" h="24624" w="36269">
                  <a:moveTo>
                    <a:pt x="14393" y="0"/>
                  </a:moveTo>
                  <a:cubicBezTo>
                    <a:pt x="1" y="0"/>
                    <a:pt x="908" y="15522"/>
                    <a:pt x="376" y="24257"/>
                  </a:cubicBezTo>
                  <a:lnTo>
                    <a:pt x="30865" y="24624"/>
                  </a:lnTo>
                  <a:cubicBezTo>
                    <a:pt x="30865" y="24624"/>
                    <a:pt x="36269" y="2608"/>
                    <a:pt x="17422" y="206"/>
                  </a:cubicBezTo>
                  <a:cubicBezTo>
                    <a:pt x="16343" y="67"/>
                    <a:pt x="15335" y="0"/>
                    <a:pt x="14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468905" y="3094093"/>
              <a:ext cx="321499" cy="320765"/>
            </a:xfrm>
            <a:custGeom>
              <a:rect b="b" l="l" r="r" t="t"/>
              <a:pathLst>
                <a:path extrusionOk="0" h="15311" w="15346">
                  <a:moveTo>
                    <a:pt x="7673" y="0"/>
                  </a:moveTo>
                  <a:cubicBezTo>
                    <a:pt x="3437" y="0"/>
                    <a:pt x="1" y="3436"/>
                    <a:pt x="1" y="7672"/>
                  </a:cubicBezTo>
                  <a:cubicBezTo>
                    <a:pt x="1" y="11875"/>
                    <a:pt x="3437" y="15311"/>
                    <a:pt x="7673" y="15311"/>
                  </a:cubicBezTo>
                  <a:cubicBezTo>
                    <a:pt x="11909" y="15311"/>
                    <a:pt x="15345" y="11875"/>
                    <a:pt x="15345" y="7672"/>
                  </a:cubicBezTo>
                  <a:cubicBezTo>
                    <a:pt x="15345" y="3436"/>
                    <a:pt x="11909" y="0"/>
                    <a:pt x="7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485686" y="3092292"/>
              <a:ext cx="301219" cy="129701"/>
            </a:xfrm>
            <a:custGeom>
              <a:rect b="b" l="l" r="r" t="t"/>
              <a:pathLst>
                <a:path extrusionOk="0" h="6191" w="14378">
                  <a:moveTo>
                    <a:pt x="6818" y="1"/>
                  </a:moveTo>
                  <a:cubicBezTo>
                    <a:pt x="3523" y="1"/>
                    <a:pt x="332" y="2415"/>
                    <a:pt x="0" y="4856"/>
                  </a:cubicBezTo>
                  <a:lnTo>
                    <a:pt x="14377" y="6190"/>
                  </a:lnTo>
                  <a:cubicBezTo>
                    <a:pt x="13877" y="3088"/>
                    <a:pt x="10741" y="586"/>
                    <a:pt x="7873" y="86"/>
                  </a:cubicBezTo>
                  <a:cubicBezTo>
                    <a:pt x="7522" y="28"/>
                    <a:pt x="7169" y="1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656198" y="3171608"/>
              <a:ext cx="98549" cy="152453"/>
            </a:xfrm>
            <a:custGeom>
              <a:rect b="b" l="l" r="r" t="t"/>
              <a:pathLst>
                <a:path extrusionOk="0" h="7277" w="4704">
                  <a:moveTo>
                    <a:pt x="2426" y="1"/>
                  </a:moveTo>
                  <a:cubicBezTo>
                    <a:pt x="1223" y="1"/>
                    <a:pt x="165" y="1546"/>
                    <a:pt x="67" y="3539"/>
                  </a:cubicBezTo>
                  <a:cubicBezTo>
                    <a:pt x="0" y="5540"/>
                    <a:pt x="901" y="7208"/>
                    <a:pt x="2169" y="7275"/>
                  </a:cubicBezTo>
                  <a:cubicBezTo>
                    <a:pt x="2194" y="7276"/>
                    <a:pt x="2219" y="7277"/>
                    <a:pt x="2245" y="7277"/>
                  </a:cubicBezTo>
                  <a:cubicBezTo>
                    <a:pt x="3448" y="7277"/>
                    <a:pt x="4506" y="5732"/>
                    <a:pt x="4604" y="3772"/>
                  </a:cubicBezTo>
                  <a:cubicBezTo>
                    <a:pt x="4704" y="1771"/>
                    <a:pt x="3770" y="69"/>
                    <a:pt x="2502" y="3"/>
                  </a:cubicBezTo>
                  <a:cubicBezTo>
                    <a:pt x="2477" y="1"/>
                    <a:pt x="2452" y="1"/>
                    <a:pt x="2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403227" y="3084980"/>
              <a:ext cx="395557" cy="338971"/>
            </a:xfrm>
            <a:custGeom>
              <a:rect b="b" l="l" r="r" t="t"/>
              <a:pathLst>
                <a:path extrusionOk="0" h="16180" w="18881">
                  <a:moveTo>
                    <a:pt x="10808" y="835"/>
                  </a:moveTo>
                  <a:cubicBezTo>
                    <a:pt x="14811" y="835"/>
                    <a:pt x="18046" y="4104"/>
                    <a:pt x="18046" y="8107"/>
                  </a:cubicBezTo>
                  <a:cubicBezTo>
                    <a:pt x="18046" y="12462"/>
                    <a:pt x="14475" y="15351"/>
                    <a:pt x="10750" y="15351"/>
                  </a:cubicBezTo>
                  <a:cubicBezTo>
                    <a:pt x="8968" y="15351"/>
                    <a:pt x="7150" y="14690"/>
                    <a:pt x="5671" y="13211"/>
                  </a:cubicBezTo>
                  <a:cubicBezTo>
                    <a:pt x="1101" y="8641"/>
                    <a:pt x="4337" y="835"/>
                    <a:pt x="10808" y="835"/>
                  </a:cubicBezTo>
                  <a:close/>
                  <a:moveTo>
                    <a:pt x="10735" y="0"/>
                  </a:moveTo>
                  <a:cubicBezTo>
                    <a:pt x="8756" y="0"/>
                    <a:pt x="6740" y="733"/>
                    <a:pt x="5104" y="2370"/>
                  </a:cubicBezTo>
                  <a:cubicBezTo>
                    <a:pt x="0" y="7473"/>
                    <a:pt x="3603" y="16180"/>
                    <a:pt x="10808" y="16180"/>
                  </a:cubicBezTo>
                  <a:cubicBezTo>
                    <a:pt x="15278" y="16180"/>
                    <a:pt x="18880" y="12544"/>
                    <a:pt x="18880" y="8107"/>
                  </a:cubicBezTo>
                  <a:cubicBezTo>
                    <a:pt x="18880" y="3228"/>
                    <a:pt x="14887" y="0"/>
                    <a:pt x="10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64247" y="3277385"/>
              <a:ext cx="39281" cy="250185"/>
            </a:xfrm>
            <a:custGeom>
              <a:rect b="b" l="l" r="r" t="t"/>
              <a:pathLst>
                <a:path extrusionOk="0" h="11942" w="1875">
                  <a:moveTo>
                    <a:pt x="246" y="0"/>
                  </a:moveTo>
                  <a:cubicBezTo>
                    <a:pt x="124" y="0"/>
                    <a:pt x="1" y="100"/>
                    <a:pt x="40" y="257"/>
                  </a:cubicBezTo>
                  <a:cubicBezTo>
                    <a:pt x="1408" y="5995"/>
                    <a:pt x="74" y="11632"/>
                    <a:pt x="74" y="11699"/>
                  </a:cubicBezTo>
                  <a:cubicBezTo>
                    <a:pt x="40" y="11799"/>
                    <a:pt x="107" y="11932"/>
                    <a:pt x="240" y="11932"/>
                  </a:cubicBezTo>
                  <a:lnTo>
                    <a:pt x="274" y="11932"/>
                  </a:lnTo>
                  <a:cubicBezTo>
                    <a:pt x="292" y="11938"/>
                    <a:pt x="309" y="11941"/>
                    <a:pt x="327" y="11941"/>
                  </a:cubicBezTo>
                  <a:cubicBezTo>
                    <a:pt x="407" y="11941"/>
                    <a:pt x="480" y="11881"/>
                    <a:pt x="507" y="11799"/>
                  </a:cubicBezTo>
                  <a:cubicBezTo>
                    <a:pt x="507" y="11732"/>
                    <a:pt x="1875" y="5995"/>
                    <a:pt x="441" y="157"/>
                  </a:cubicBezTo>
                  <a:cubicBezTo>
                    <a:pt x="413" y="48"/>
                    <a:pt x="33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898694" y="3140833"/>
              <a:ext cx="51726" cy="76970"/>
            </a:xfrm>
            <a:custGeom>
              <a:rect b="b" l="l" r="r" t="t"/>
              <a:pathLst>
                <a:path extrusionOk="0" h="3674" w="2469">
                  <a:moveTo>
                    <a:pt x="224" y="1"/>
                  </a:moveTo>
                  <a:cubicBezTo>
                    <a:pt x="182" y="1"/>
                    <a:pt x="139" y="12"/>
                    <a:pt x="100" y="37"/>
                  </a:cubicBezTo>
                  <a:cubicBezTo>
                    <a:pt x="0" y="137"/>
                    <a:pt x="0" y="237"/>
                    <a:pt x="67" y="338"/>
                  </a:cubicBezTo>
                  <a:cubicBezTo>
                    <a:pt x="868" y="1305"/>
                    <a:pt x="1535" y="2406"/>
                    <a:pt x="2069" y="3540"/>
                  </a:cubicBezTo>
                  <a:cubicBezTo>
                    <a:pt x="2102" y="3607"/>
                    <a:pt x="2169" y="3640"/>
                    <a:pt x="2235" y="3673"/>
                  </a:cubicBezTo>
                  <a:cubicBezTo>
                    <a:pt x="2269" y="3640"/>
                    <a:pt x="2302" y="3640"/>
                    <a:pt x="2335" y="3640"/>
                  </a:cubicBezTo>
                  <a:cubicBezTo>
                    <a:pt x="2435" y="3573"/>
                    <a:pt x="2469" y="3473"/>
                    <a:pt x="2435" y="3373"/>
                  </a:cubicBezTo>
                  <a:cubicBezTo>
                    <a:pt x="1902" y="2172"/>
                    <a:pt x="1201" y="1071"/>
                    <a:pt x="401" y="71"/>
                  </a:cubicBezTo>
                  <a:cubicBezTo>
                    <a:pt x="359" y="29"/>
                    <a:pt x="293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3495903" y="4112012"/>
              <a:ext cx="696294" cy="338531"/>
            </a:xfrm>
            <a:custGeom>
              <a:rect b="b" l="l" r="r" t="t"/>
              <a:pathLst>
                <a:path extrusionOk="0" h="16159" w="33236">
                  <a:moveTo>
                    <a:pt x="14843" y="0"/>
                  </a:moveTo>
                  <a:cubicBezTo>
                    <a:pt x="14155" y="0"/>
                    <a:pt x="13478" y="336"/>
                    <a:pt x="13088" y="981"/>
                  </a:cubicBezTo>
                  <a:cubicBezTo>
                    <a:pt x="7017" y="10521"/>
                    <a:pt x="4115" y="11989"/>
                    <a:pt x="2914" y="11989"/>
                  </a:cubicBezTo>
                  <a:lnTo>
                    <a:pt x="2880" y="11989"/>
                  </a:lnTo>
                  <a:cubicBezTo>
                    <a:pt x="2858" y="11988"/>
                    <a:pt x="2837" y="11988"/>
                    <a:pt x="2815" y="11988"/>
                  </a:cubicBezTo>
                  <a:cubicBezTo>
                    <a:pt x="110" y="11988"/>
                    <a:pt x="0" y="16092"/>
                    <a:pt x="2747" y="16158"/>
                  </a:cubicBezTo>
                  <a:lnTo>
                    <a:pt x="2914" y="16158"/>
                  </a:lnTo>
                  <a:cubicBezTo>
                    <a:pt x="6450" y="16158"/>
                    <a:pt x="10219" y="12856"/>
                    <a:pt x="15323" y="5217"/>
                  </a:cubicBezTo>
                  <a:cubicBezTo>
                    <a:pt x="19826" y="8886"/>
                    <a:pt x="24663" y="12122"/>
                    <a:pt x="29800" y="14857"/>
                  </a:cubicBezTo>
                  <a:cubicBezTo>
                    <a:pt x="30130" y="15033"/>
                    <a:pt x="30483" y="15116"/>
                    <a:pt x="30829" y="15116"/>
                  </a:cubicBezTo>
                  <a:cubicBezTo>
                    <a:pt x="31599" y="15116"/>
                    <a:pt x="32333" y="14704"/>
                    <a:pt x="32702" y="13990"/>
                  </a:cubicBezTo>
                  <a:cubicBezTo>
                    <a:pt x="33235" y="12923"/>
                    <a:pt x="32768" y="11622"/>
                    <a:pt x="31701" y="11155"/>
                  </a:cubicBezTo>
                  <a:cubicBezTo>
                    <a:pt x="26164" y="8153"/>
                    <a:pt x="20960" y="4617"/>
                    <a:pt x="16223" y="514"/>
                  </a:cubicBezTo>
                  <a:cubicBezTo>
                    <a:pt x="15822" y="168"/>
                    <a:pt x="15330" y="0"/>
                    <a:pt x="14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3740034" y="3628654"/>
              <a:ext cx="435634" cy="486438"/>
            </a:xfrm>
            <a:custGeom>
              <a:rect b="b" l="l" r="r" t="t"/>
              <a:pathLst>
                <a:path extrusionOk="0" h="23219" w="20794">
                  <a:moveTo>
                    <a:pt x="19144" y="1"/>
                  </a:moveTo>
                  <a:cubicBezTo>
                    <a:pt x="19123" y="1"/>
                    <a:pt x="19102" y="1"/>
                    <a:pt x="19081" y="2"/>
                  </a:cubicBezTo>
                  <a:cubicBezTo>
                    <a:pt x="18547" y="2"/>
                    <a:pt x="6371" y="469"/>
                    <a:pt x="667" y="4372"/>
                  </a:cubicBezTo>
                  <a:cubicBezTo>
                    <a:pt x="167" y="4706"/>
                    <a:pt x="0" y="5339"/>
                    <a:pt x="234" y="5907"/>
                  </a:cubicBezTo>
                  <a:cubicBezTo>
                    <a:pt x="2869" y="11944"/>
                    <a:pt x="3236" y="19716"/>
                    <a:pt x="2936" y="21785"/>
                  </a:cubicBezTo>
                  <a:cubicBezTo>
                    <a:pt x="2836" y="22485"/>
                    <a:pt x="3303" y="23119"/>
                    <a:pt x="3970" y="23219"/>
                  </a:cubicBezTo>
                  <a:lnTo>
                    <a:pt x="4170" y="23219"/>
                  </a:lnTo>
                  <a:cubicBezTo>
                    <a:pt x="4770" y="23219"/>
                    <a:pt x="5304" y="22752"/>
                    <a:pt x="5404" y="22151"/>
                  </a:cubicBezTo>
                  <a:cubicBezTo>
                    <a:pt x="5804" y="19450"/>
                    <a:pt x="5271" y="11944"/>
                    <a:pt x="2936" y="5907"/>
                  </a:cubicBezTo>
                  <a:cubicBezTo>
                    <a:pt x="8406" y="2904"/>
                    <a:pt x="19047" y="2504"/>
                    <a:pt x="19147" y="2504"/>
                  </a:cubicBezTo>
                  <a:cubicBezTo>
                    <a:pt x="20793" y="2438"/>
                    <a:pt x="20717" y="1"/>
                    <a:pt x="19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3664195" y="4051634"/>
              <a:ext cx="226805" cy="161713"/>
            </a:xfrm>
            <a:custGeom>
              <a:rect b="b" l="l" r="r" t="t"/>
              <a:pathLst>
                <a:path extrusionOk="0" h="7719" w="10826">
                  <a:moveTo>
                    <a:pt x="7113" y="1"/>
                  </a:moveTo>
                  <a:cubicBezTo>
                    <a:pt x="5769" y="1"/>
                    <a:pt x="4233" y="487"/>
                    <a:pt x="3120" y="1361"/>
                  </a:cubicBezTo>
                  <a:cubicBezTo>
                    <a:pt x="1919" y="2228"/>
                    <a:pt x="351" y="4964"/>
                    <a:pt x="184" y="5931"/>
                  </a:cubicBezTo>
                  <a:cubicBezTo>
                    <a:pt x="0" y="6853"/>
                    <a:pt x="693" y="7718"/>
                    <a:pt x="1612" y="7718"/>
                  </a:cubicBezTo>
                  <a:cubicBezTo>
                    <a:pt x="1691" y="7718"/>
                    <a:pt x="1771" y="7712"/>
                    <a:pt x="1852" y="7699"/>
                  </a:cubicBezTo>
                  <a:cubicBezTo>
                    <a:pt x="3112" y="7582"/>
                    <a:pt x="4783" y="5973"/>
                    <a:pt x="5172" y="5582"/>
                  </a:cubicBezTo>
                  <a:lnTo>
                    <a:pt x="5172" y="5582"/>
                  </a:lnTo>
                  <a:cubicBezTo>
                    <a:pt x="4504" y="6298"/>
                    <a:pt x="4802" y="6886"/>
                    <a:pt x="5660" y="6886"/>
                  </a:cubicBezTo>
                  <a:cubicBezTo>
                    <a:pt x="6270" y="6886"/>
                    <a:pt x="7161" y="6589"/>
                    <a:pt x="8190" y="5831"/>
                  </a:cubicBezTo>
                  <a:cubicBezTo>
                    <a:pt x="9558" y="4797"/>
                    <a:pt x="10825" y="3596"/>
                    <a:pt x="9891" y="1394"/>
                  </a:cubicBezTo>
                  <a:cubicBezTo>
                    <a:pt x="9486" y="437"/>
                    <a:pt x="8386" y="1"/>
                    <a:pt x="7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011881" y="3438616"/>
              <a:ext cx="1215289" cy="1032186"/>
            </a:xfrm>
            <a:custGeom>
              <a:rect b="b" l="l" r="r" t="t"/>
              <a:pathLst>
                <a:path extrusionOk="0" h="49269" w="58009">
                  <a:moveTo>
                    <a:pt x="0" y="0"/>
                  </a:moveTo>
                  <a:lnTo>
                    <a:pt x="2035" y="47634"/>
                  </a:lnTo>
                  <a:lnTo>
                    <a:pt x="51137" y="49269"/>
                  </a:lnTo>
                  <a:lnTo>
                    <a:pt x="58008" y="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5083180" y="3465872"/>
              <a:ext cx="364111" cy="1004930"/>
            </a:xfrm>
            <a:custGeom>
              <a:rect b="b" l="l" r="r" t="t"/>
              <a:pathLst>
                <a:path extrusionOk="0" h="47968" w="17380">
                  <a:moveTo>
                    <a:pt x="6872" y="0"/>
                  </a:moveTo>
                  <a:lnTo>
                    <a:pt x="1" y="47968"/>
                  </a:lnTo>
                  <a:lnTo>
                    <a:pt x="13210" y="45966"/>
                  </a:lnTo>
                  <a:lnTo>
                    <a:pt x="17380" y="1668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083180" y="3465872"/>
              <a:ext cx="364111" cy="1004930"/>
            </a:xfrm>
            <a:custGeom>
              <a:rect b="b" l="l" r="r" t="t"/>
              <a:pathLst>
                <a:path extrusionOk="0" h="47968" w="17380">
                  <a:moveTo>
                    <a:pt x="6872" y="0"/>
                  </a:moveTo>
                  <a:lnTo>
                    <a:pt x="1" y="47968"/>
                  </a:lnTo>
                  <a:lnTo>
                    <a:pt x="13210" y="45966"/>
                  </a:lnTo>
                  <a:lnTo>
                    <a:pt x="17380" y="1668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114641" y="3539909"/>
              <a:ext cx="993721" cy="828908"/>
            </a:xfrm>
            <a:custGeom>
              <a:rect b="b" l="l" r="r" t="t"/>
              <a:pathLst>
                <a:path extrusionOk="0" h="39566" w="47433">
                  <a:moveTo>
                    <a:pt x="5217" y="1"/>
                  </a:moveTo>
                  <a:cubicBezTo>
                    <a:pt x="2304" y="1"/>
                    <a:pt x="0" y="2410"/>
                    <a:pt x="99" y="5339"/>
                  </a:cubicBezTo>
                  <a:lnTo>
                    <a:pt x="1333" y="33626"/>
                  </a:lnTo>
                  <a:cubicBezTo>
                    <a:pt x="1433" y="36295"/>
                    <a:pt x="3601" y="38429"/>
                    <a:pt x="6270" y="38529"/>
                  </a:cubicBezTo>
                  <a:lnTo>
                    <a:pt x="37726" y="39564"/>
                  </a:lnTo>
                  <a:cubicBezTo>
                    <a:pt x="37770" y="39565"/>
                    <a:pt x="37814" y="39565"/>
                    <a:pt x="37858" y="39565"/>
                  </a:cubicBezTo>
                  <a:cubicBezTo>
                    <a:pt x="40403" y="39565"/>
                    <a:pt x="42569" y="37685"/>
                    <a:pt x="42929" y="35160"/>
                  </a:cubicBezTo>
                  <a:lnTo>
                    <a:pt x="46999" y="6673"/>
                  </a:lnTo>
                  <a:cubicBezTo>
                    <a:pt x="47433" y="3638"/>
                    <a:pt x="45131" y="903"/>
                    <a:pt x="42062" y="836"/>
                  </a:cubicBezTo>
                  <a:lnTo>
                    <a:pt x="5336" y="2"/>
                  </a:lnTo>
                  <a:cubicBezTo>
                    <a:pt x="5296" y="1"/>
                    <a:pt x="5256" y="1"/>
                    <a:pt x="5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220815" y="3721630"/>
              <a:ext cx="123731" cy="147488"/>
            </a:xfrm>
            <a:custGeom>
              <a:rect b="b" l="l" r="r" t="t"/>
              <a:pathLst>
                <a:path extrusionOk="0" h="7040" w="5906">
                  <a:moveTo>
                    <a:pt x="234" y="1"/>
                  </a:moveTo>
                  <a:lnTo>
                    <a:pt x="1" y="6872"/>
                  </a:lnTo>
                  <a:lnTo>
                    <a:pt x="5772" y="7039"/>
                  </a:lnTo>
                  <a:lnTo>
                    <a:pt x="5838" y="5505"/>
                  </a:lnTo>
                  <a:lnTo>
                    <a:pt x="2169" y="5371"/>
                  </a:lnTo>
                  <a:lnTo>
                    <a:pt x="2203" y="4037"/>
                  </a:lnTo>
                  <a:lnTo>
                    <a:pt x="5505" y="4137"/>
                  </a:lnTo>
                  <a:lnTo>
                    <a:pt x="5572" y="2736"/>
                  </a:lnTo>
                  <a:lnTo>
                    <a:pt x="2269" y="2636"/>
                  </a:lnTo>
                  <a:lnTo>
                    <a:pt x="2303" y="1535"/>
                  </a:lnTo>
                  <a:lnTo>
                    <a:pt x="5872" y="1635"/>
                  </a:lnTo>
                  <a:lnTo>
                    <a:pt x="5905" y="2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366879" y="3726532"/>
              <a:ext cx="141182" cy="147467"/>
            </a:xfrm>
            <a:custGeom>
              <a:rect b="b" l="l" r="r" t="t"/>
              <a:pathLst>
                <a:path extrusionOk="0" h="7039" w="6739">
                  <a:moveTo>
                    <a:pt x="2269" y="1435"/>
                  </a:moveTo>
                  <a:lnTo>
                    <a:pt x="3203" y="1468"/>
                  </a:lnTo>
                  <a:cubicBezTo>
                    <a:pt x="3503" y="1468"/>
                    <a:pt x="3770" y="1535"/>
                    <a:pt x="4003" y="1668"/>
                  </a:cubicBezTo>
                  <a:cubicBezTo>
                    <a:pt x="4137" y="1802"/>
                    <a:pt x="4204" y="2002"/>
                    <a:pt x="4204" y="2202"/>
                  </a:cubicBezTo>
                  <a:cubicBezTo>
                    <a:pt x="4204" y="2335"/>
                    <a:pt x="4137" y="2469"/>
                    <a:pt x="4037" y="2602"/>
                  </a:cubicBezTo>
                  <a:cubicBezTo>
                    <a:pt x="3970" y="2702"/>
                    <a:pt x="3837" y="2769"/>
                    <a:pt x="3703" y="2802"/>
                  </a:cubicBezTo>
                  <a:cubicBezTo>
                    <a:pt x="3503" y="2836"/>
                    <a:pt x="3336" y="2869"/>
                    <a:pt x="3136" y="2869"/>
                  </a:cubicBezTo>
                  <a:lnTo>
                    <a:pt x="2236" y="2836"/>
                  </a:lnTo>
                  <a:lnTo>
                    <a:pt x="2269" y="1435"/>
                  </a:lnTo>
                  <a:close/>
                  <a:moveTo>
                    <a:pt x="201" y="0"/>
                  </a:moveTo>
                  <a:lnTo>
                    <a:pt x="1" y="6839"/>
                  </a:lnTo>
                  <a:lnTo>
                    <a:pt x="2135" y="6905"/>
                  </a:lnTo>
                  <a:lnTo>
                    <a:pt x="2236" y="4137"/>
                  </a:lnTo>
                  <a:lnTo>
                    <a:pt x="2402" y="4137"/>
                  </a:lnTo>
                  <a:cubicBezTo>
                    <a:pt x="2602" y="4137"/>
                    <a:pt x="2769" y="4203"/>
                    <a:pt x="2936" y="4303"/>
                  </a:cubicBezTo>
                  <a:cubicBezTo>
                    <a:pt x="3069" y="4437"/>
                    <a:pt x="3203" y="4637"/>
                    <a:pt x="3303" y="4837"/>
                  </a:cubicBezTo>
                  <a:lnTo>
                    <a:pt x="4370" y="6972"/>
                  </a:lnTo>
                  <a:lnTo>
                    <a:pt x="6739" y="7039"/>
                  </a:lnTo>
                  <a:lnTo>
                    <a:pt x="5771" y="5037"/>
                  </a:lnTo>
                  <a:cubicBezTo>
                    <a:pt x="5705" y="4870"/>
                    <a:pt x="5605" y="4737"/>
                    <a:pt x="5505" y="4604"/>
                  </a:cubicBezTo>
                  <a:cubicBezTo>
                    <a:pt x="5404" y="4470"/>
                    <a:pt x="5304" y="4337"/>
                    <a:pt x="5171" y="4237"/>
                  </a:cubicBezTo>
                  <a:cubicBezTo>
                    <a:pt x="5004" y="4137"/>
                    <a:pt x="4837" y="4037"/>
                    <a:pt x="4637" y="3970"/>
                  </a:cubicBezTo>
                  <a:cubicBezTo>
                    <a:pt x="4904" y="3936"/>
                    <a:pt x="5138" y="3836"/>
                    <a:pt x="5371" y="3736"/>
                  </a:cubicBezTo>
                  <a:cubicBezTo>
                    <a:pt x="6372" y="3169"/>
                    <a:pt x="6672" y="1902"/>
                    <a:pt x="6072" y="968"/>
                  </a:cubicBezTo>
                  <a:cubicBezTo>
                    <a:pt x="5871" y="667"/>
                    <a:pt x="5571" y="434"/>
                    <a:pt x="5238" y="334"/>
                  </a:cubicBezTo>
                  <a:cubicBezTo>
                    <a:pt x="4737" y="167"/>
                    <a:pt x="4237" y="100"/>
                    <a:pt x="3737" y="100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522726" y="3730722"/>
              <a:ext cx="141873" cy="148179"/>
            </a:xfrm>
            <a:custGeom>
              <a:rect b="b" l="l" r="r" t="t"/>
              <a:pathLst>
                <a:path extrusionOk="0" h="7073" w="6772">
                  <a:moveTo>
                    <a:pt x="2302" y="1468"/>
                  </a:moveTo>
                  <a:lnTo>
                    <a:pt x="3236" y="1502"/>
                  </a:lnTo>
                  <a:cubicBezTo>
                    <a:pt x="3280" y="1496"/>
                    <a:pt x="3326" y="1493"/>
                    <a:pt x="3372" y="1493"/>
                  </a:cubicBezTo>
                  <a:cubicBezTo>
                    <a:pt x="3601" y="1493"/>
                    <a:pt x="3842" y="1563"/>
                    <a:pt x="4036" y="1702"/>
                  </a:cubicBezTo>
                  <a:cubicBezTo>
                    <a:pt x="4170" y="1835"/>
                    <a:pt x="4237" y="2035"/>
                    <a:pt x="4203" y="2202"/>
                  </a:cubicBezTo>
                  <a:cubicBezTo>
                    <a:pt x="4203" y="2369"/>
                    <a:pt x="4170" y="2502"/>
                    <a:pt x="4070" y="2602"/>
                  </a:cubicBezTo>
                  <a:cubicBezTo>
                    <a:pt x="3970" y="2702"/>
                    <a:pt x="3870" y="2802"/>
                    <a:pt x="3703" y="2802"/>
                  </a:cubicBezTo>
                  <a:cubicBezTo>
                    <a:pt x="3536" y="2869"/>
                    <a:pt x="3336" y="2869"/>
                    <a:pt x="3169" y="2903"/>
                  </a:cubicBezTo>
                  <a:lnTo>
                    <a:pt x="2269" y="2869"/>
                  </a:lnTo>
                  <a:lnTo>
                    <a:pt x="2302" y="1468"/>
                  </a:lnTo>
                  <a:close/>
                  <a:moveTo>
                    <a:pt x="234" y="0"/>
                  </a:moveTo>
                  <a:lnTo>
                    <a:pt x="0" y="6872"/>
                  </a:lnTo>
                  <a:lnTo>
                    <a:pt x="2135" y="6939"/>
                  </a:lnTo>
                  <a:lnTo>
                    <a:pt x="2235" y="4137"/>
                  </a:lnTo>
                  <a:lnTo>
                    <a:pt x="2435" y="4137"/>
                  </a:lnTo>
                  <a:cubicBezTo>
                    <a:pt x="2602" y="4137"/>
                    <a:pt x="2802" y="4203"/>
                    <a:pt x="2936" y="4304"/>
                  </a:cubicBezTo>
                  <a:cubicBezTo>
                    <a:pt x="3102" y="4470"/>
                    <a:pt x="3203" y="4670"/>
                    <a:pt x="3303" y="4871"/>
                  </a:cubicBezTo>
                  <a:lnTo>
                    <a:pt x="4370" y="6972"/>
                  </a:lnTo>
                  <a:lnTo>
                    <a:pt x="6772" y="7072"/>
                  </a:lnTo>
                  <a:lnTo>
                    <a:pt x="5804" y="5037"/>
                  </a:lnTo>
                  <a:cubicBezTo>
                    <a:pt x="5704" y="4904"/>
                    <a:pt x="5638" y="4771"/>
                    <a:pt x="5504" y="4637"/>
                  </a:cubicBezTo>
                  <a:cubicBezTo>
                    <a:pt x="5437" y="4504"/>
                    <a:pt x="5304" y="4370"/>
                    <a:pt x="5204" y="4270"/>
                  </a:cubicBezTo>
                  <a:cubicBezTo>
                    <a:pt x="5037" y="4137"/>
                    <a:pt x="4837" y="4037"/>
                    <a:pt x="4637" y="4003"/>
                  </a:cubicBezTo>
                  <a:cubicBezTo>
                    <a:pt x="4904" y="3937"/>
                    <a:pt x="5171" y="3870"/>
                    <a:pt x="5404" y="3736"/>
                  </a:cubicBezTo>
                  <a:cubicBezTo>
                    <a:pt x="6005" y="3403"/>
                    <a:pt x="6371" y="2802"/>
                    <a:pt x="6371" y="2102"/>
                  </a:cubicBezTo>
                  <a:cubicBezTo>
                    <a:pt x="6405" y="1735"/>
                    <a:pt x="6305" y="1335"/>
                    <a:pt x="6071" y="1001"/>
                  </a:cubicBezTo>
                  <a:cubicBezTo>
                    <a:pt x="5871" y="701"/>
                    <a:pt x="5604" y="467"/>
                    <a:pt x="5237" y="334"/>
                  </a:cubicBezTo>
                  <a:cubicBezTo>
                    <a:pt x="4770" y="201"/>
                    <a:pt x="4270" y="134"/>
                    <a:pt x="3736" y="13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668957" y="3735142"/>
              <a:ext cx="152893" cy="149478"/>
            </a:xfrm>
            <a:custGeom>
              <a:rect b="b" l="l" r="r" t="t"/>
              <a:pathLst>
                <a:path extrusionOk="0" h="7135" w="7298">
                  <a:moveTo>
                    <a:pt x="3660" y="1653"/>
                  </a:moveTo>
                  <a:cubicBezTo>
                    <a:pt x="3694" y="1653"/>
                    <a:pt x="3727" y="1655"/>
                    <a:pt x="3761" y="1657"/>
                  </a:cubicBezTo>
                  <a:cubicBezTo>
                    <a:pt x="4128" y="1657"/>
                    <a:pt x="4495" y="1824"/>
                    <a:pt x="4762" y="2124"/>
                  </a:cubicBezTo>
                  <a:cubicBezTo>
                    <a:pt x="5029" y="2558"/>
                    <a:pt x="5162" y="3058"/>
                    <a:pt x="5096" y="3559"/>
                  </a:cubicBezTo>
                  <a:cubicBezTo>
                    <a:pt x="5162" y="4126"/>
                    <a:pt x="4995" y="4660"/>
                    <a:pt x="4695" y="5127"/>
                  </a:cubicBezTo>
                  <a:cubicBezTo>
                    <a:pt x="4408" y="5398"/>
                    <a:pt x="4037" y="5532"/>
                    <a:pt x="3669" y="5532"/>
                  </a:cubicBezTo>
                  <a:cubicBezTo>
                    <a:pt x="3268" y="5532"/>
                    <a:pt x="2872" y="5373"/>
                    <a:pt x="2594" y="5060"/>
                  </a:cubicBezTo>
                  <a:cubicBezTo>
                    <a:pt x="2294" y="4593"/>
                    <a:pt x="2193" y="4093"/>
                    <a:pt x="2227" y="3559"/>
                  </a:cubicBezTo>
                  <a:cubicBezTo>
                    <a:pt x="2227" y="3025"/>
                    <a:pt x="2394" y="2491"/>
                    <a:pt x="2694" y="2091"/>
                  </a:cubicBezTo>
                  <a:cubicBezTo>
                    <a:pt x="2938" y="1816"/>
                    <a:pt x="3294" y="1653"/>
                    <a:pt x="3660" y="1653"/>
                  </a:cubicBezTo>
                  <a:close/>
                  <a:moveTo>
                    <a:pt x="3407" y="1"/>
                  </a:moveTo>
                  <a:cubicBezTo>
                    <a:pt x="1541" y="1"/>
                    <a:pt x="0" y="1556"/>
                    <a:pt x="125" y="3492"/>
                  </a:cubicBezTo>
                  <a:cubicBezTo>
                    <a:pt x="59" y="4159"/>
                    <a:pt x="192" y="4893"/>
                    <a:pt x="526" y="5494"/>
                  </a:cubicBezTo>
                  <a:cubicBezTo>
                    <a:pt x="792" y="6027"/>
                    <a:pt x="1193" y="6428"/>
                    <a:pt x="1726" y="6728"/>
                  </a:cubicBezTo>
                  <a:cubicBezTo>
                    <a:pt x="2327" y="6995"/>
                    <a:pt x="2961" y="7128"/>
                    <a:pt x="3628" y="7128"/>
                  </a:cubicBezTo>
                  <a:cubicBezTo>
                    <a:pt x="3709" y="7132"/>
                    <a:pt x="3790" y="7134"/>
                    <a:pt x="3871" y="7134"/>
                  </a:cubicBezTo>
                  <a:cubicBezTo>
                    <a:pt x="4456" y="7134"/>
                    <a:pt x="5035" y="7025"/>
                    <a:pt x="5563" y="6761"/>
                  </a:cubicBezTo>
                  <a:cubicBezTo>
                    <a:pt x="6063" y="6494"/>
                    <a:pt x="6463" y="6094"/>
                    <a:pt x="6763" y="5594"/>
                  </a:cubicBezTo>
                  <a:cubicBezTo>
                    <a:pt x="7064" y="4993"/>
                    <a:pt x="7230" y="4326"/>
                    <a:pt x="7230" y="3659"/>
                  </a:cubicBezTo>
                  <a:cubicBezTo>
                    <a:pt x="7297" y="2692"/>
                    <a:pt x="6997" y="1758"/>
                    <a:pt x="6396" y="1057"/>
                  </a:cubicBezTo>
                  <a:cubicBezTo>
                    <a:pt x="5725" y="386"/>
                    <a:pt x="4840" y="21"/>
                    <a:pt x="3916" y="21"/>
                  </a:cubicBezTo>
                  <a:cubicBezTo>
                    <a:pt x="3875" y="21"/>
                    <a:pt x="3835" y="22"/>
                    <a:pt x="3795" y="23"/>
                  </a:cubicBezTo>
                  <a:cubicBezTo>
                    <a:pt x="3664" y="8"/>
                    <a:pt x="3535" y="1"/>
                    <a:pt x="3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842779" y="3741197"/>
              <a:ext cx="141894" cy="148179"/>
            </a:xfrm>
            <a:custGeom>
              <a:rect b="b" l="l" r="r" t="t"/>
              <a:pathLst>
                <a:path extrusionOk="0" h="7073" w="6773">
                  <a:moveTo>
                    <a:pt x="2302" y="1435"/>
                  </a:moveTo>
                  <a:lnTo>
                    <a:pt x="3236" y="1469"/>
                  </a:lnTo>
                  <a:cubicBezTo>
                    <a:pt x="3503" y="1469"/>
                    <a:pt x="3770" y="1535"/>
                    <a:pt x="4004" y="1669"/>
                  </a:cubicBezTo>
                  <a:cubicBezTo>
                    <a:pt x="4170" y="1802"/>
                    <a:pt x="4237" y="2002"/>
                    <a:pt x="4204" y="2202"/>
                  </a:cubicBezTo>
                  <a:cubicBezTo>
                    <a:pt x="4204" y="2336"/>
                    <a:pt x="4170" y="2503"/>
                    <a:pt x="4070" y="2603"/>
                  </a:cubicBezTo>
                  <a:cubicBezTo>
                    <a:pt x="3970" y="2736"/>
                    <a:pt x="3837" y="2803"/>
                    <a:pt x="3703" y="2803"/>
                  </a:cubicBezTo>
                  <a:cubicBezTo>
                    <a:pt x="3537" y="2870"/>
                    <a:pt x="3337" y="2870"/>
                    <a:pt x="3136" y="2903"/>
                  </a:cubicBezTo>
                  <a:lnTo>
                    <a:pt x="2269" y="2870"/>
                  </a:lnTo>
                  <a:lnTo>
                    <a:pt x="2302" y="1435"/>
                  </a:lnTo>
                  <a:close/>
                  <a:moveTo>
                    <a:pt x="201" y="1"/>
                  </a:moveTo>
                  <a:lnTo>
                    <a:pt x="1" y="6872"/>
                  </a:lnTo>
                  <a:lnTo>
                    <a:pt x="2136" y="6939"/>
                  </a:lnTo>
                  <a:lnTo>
                    <a:pt x="2236" y="4137"/>
                  </a:lnTo>
                  <a:lnTo>
                    <a:pt x="2403" y="4137"/>
                  </a:lnTo>
                  <a:cubicBezTo>
                    <a:pt x="2603" y="4137"/>
                    <a:pt x="2769" y="4204"/>
                    <a:pt x="2936" y="4337"/>
                  </a:cubicBezTo>
                  <a:cubicBezTo>
                    <a:pt x="3103" y="4471"/>
                    <a:pt x="3203" y="4671"/>
                    <a:pt x="3303" y="4871"/>
                  </a:cubicBezTo>
                  <a:lnTo>
                    <a:pt x="4371" y="7006"/>
                  </a:lnTo>
                  <a:lnTo>
                    <a:pt x="6772" y="7073"/>
                  </a:lnTo>
                  <a:lnTo>
                    <a:pt x="5805" y="5038"/>
                  </a:lnTo>
                  <a:cubicBezTo>
                    <a:pt x="5705" y="4904"/>
                    <a:pt x="5605" y="4771"/>
                    <a:pt x="5505" y="4637"/>
                  </a:cubicBezTo>
                  <a:cubicBezTo>
                    <a:pt x="5405" y="4504"/>
                    <a:pt x="5305" y="4371"/>
                    <a:pt x="5171" y="4271"/>
                  </a:cubicBezTo>
                  <a:cubicBezTo>
                    <a:pt x="5004" y="4137"/>
                    <a:pt x="4838" y="4070"/>
                    <a:pt x="4637" y="4004"/>
                  </a:cubicBezTo>
                  <a:cubicBezTo>
                    <a:pt x="4904" y="3937"/>
                    <a:pt x="5171" y="3870"/>
                    <a:pt x="5405" y="3737"/>
                  </a:cubicBezTo>
                  <a:cubicBezTo>
                    <a:pt x="6005" y="3437"/>
                    <a:pt x="6372" y="2803"/>
                    <a:pt x="6372" y="2102"/>
                  </a:cubicBezTo>
                  <a:cubicBezTo>
                    <a:pt x="6372" y="1735"/>
                    <a:pt x="6272" y="1335"/>
                    <a:pt x="6072" y="1002"/>
                  </a:cubicBezTo>
                  <a:cubicBezTo>
                    <a:pt x="5872" y="701"/>
                    <a:pt x="5571" y="468"/>
                    <a:pt x="5238" y="334"/>
                  </a:cubicBezTo>
                  <a:cubicBezTo>
                    <a:pt x="4771" y="201"/>
                    <a:pt x="4237" y="134"/>
                    <a:pt x="3737" y="134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213147" y="3989727"/>
              <a:ext cx="715610" cy="140051"/>
            </a:xfrm>
            <a:custGeom>
              <a:rect b="b" l="l" r="r" t="t"/>
              <a:pathLst>
                <a:path extrusionOk="0" h="6685" w="34158">
                  <a:moveTo>
                    <a:pt x="4883" y="0"/>
                  </a:moveTo>
                  <a:cubicBezTo>
                    <a:pt x="4751" y="0"/>
                    <a:pt x="4616" y="50"/>
                    <a:pt x="4503" y="146"/>
                  </a:cubicBezTo>
                  <a:lnTo>
                    <a:pt x="234" y="4016"/>
                  </a:lnTo>
                  <a:cubicBezTo>
                    <a:pt x="33" y="4216"/>
                    <a:pt x="0" y="4583"/>
                    <a:pt x="200" y="4816"/>
                  </a:cubicBezTo>
                  <a:cubicBezTo>
                    <a:pt x="309" y="4925"/>
                    <a:pt x="466" y="4984"/>
                    <a:pt x="624" y="4984"/>
                  </a:cubicBezTo>
                  <a:cubicBezTo>
                    <a:pt x="759" y="4984"/>
                    <a:pt x="894" y="4942"/>
                    <a:pt x="1001" y="4850"/>
                  </a:cubicBezTo>
                  <a:lnTo>
                    <a:pt x="4837" y="1314"/>
                  </a:lnTo>
                  <a:lnTo>
                    <a:pt x="8406" y="5217"/>
                  </a:lnTo>
                  <a:cubicBezTo>
                    <a:pt x="8506" y="5317"/>
                    <a:pt x="8640" y="5383"/>
                    <a:pt x="8773" y="5417"/>
                  </a:cubicBezTo>
                  <a:cubicBezTo>
                    <a:pt x="8940" y="5417"/>
                    <a:pt x="9073" y="5350"/>
                    <a:pt x="9207" y="5250"/>
                  </a:cubicBezTo>
                  <a:lnTo>
                    <a:pt x="13043" y="1748"/>
                  </a:lnTo>
                  <a:lnTo>
                    <a:pt x="16612" y="5650"/>
                  </a:lnTo>
                  <a:cubicBezTo>
                    <a:pt x="16716" y="5772"/>
                    <a:pt x="16865" y="5830"/>
                    <a:pt x="17012" y="5830"/>
                  </a:cubicBezTo>
                  <a:cubicBezTo>
                    <a:pt x="17148" y="5830"/>
                    <a:pt x="17283" y="5780"/>
                    <a:pt x="17379" y="5684"/>
                  </a:cubicBezTo>
                  <a:lnTo>
                    <a:pt x="21249" y="2148"/>
                  </a:lnTo>
                  <a:lnTo>
                    <a:pt x="24818" y="6084"/>
                  </a:lnTo>
                  <a:cubicBezTo>
                    <a:pt x="24926" y="6192"/>
                    <a:pt x="25074" y="6252"/>
                    <a:pt x="25223" y="6252"/>
                  </a:cubicBezTo>
                  <a:cubicBezTo>
                    <a:pt x="25350" y="6252"/>
                    <a:pt x="25478" y="6209"/>
                    <a:pt x="25585" y="6117"/>
                  </a:cubicBezTo>
                  <a:lnTo>
                    <a:pt x="29454" y="2581"/>
                  </a:lnTo>
                  <a:lnTo>
                    <a:pt x="33024" y="6484"/>
                  </a:lnTo>
                  <a:cubicBezTo>
                    <a:pt x="33124" y="6618"/>
                    <a:pt x="33257" y="6684"/>
                    <a:pt x="33424" y="6684"/>
                  </a:cubicBezTo>
                  <a:cubicBezTo>
                    <a:pt x="33891" y="6684"/>
                    <a:pt x="34158" y="6117"/>
                    <a:pt x="33858" y="5784"/>
                  </a:cubicBezTo>
                  <a:lnTo>
                    <a:pt x="29855" y="1447"/>
                  </a:lnTo>
                  <a:cubicBezTo>
                    <a:pt x="29751" y="1326"/>
                    <a:pt x="29611" y="1268"/>
                    <a:pt x="29468" y="1268"/>
                  </a:cubicBezTo>
                  <a:cubicBezTo>
                    <a:pt x="29335" y="1268"/>
                    <a:pt x="29200" y="1318"/>
                    <a:pt x="29087" y="1414"/>
                  </a:cubicBezTo>
                  <a:lnTo>
                    <a:pt x="25218" y="4916"/>
                  </a:lnTo>
                  <a:lnTo>
                    <a:pt x="21649" y="1014"/>
                  </a:lnTo>
                  <a:cubicBezTo>
                    <a:pt x="21545" y="892"/>
                    <a:pt x="21405" y="834"/>
                    <a:pt x="21262" y="834"/>
                  </a:cubicBezTo>
                  <a:cubicBezTo>
                    <a:pt x="21129" y="834"/>
                    <a:pt x="20994" y="884"/>
                    <a:pt x="20882" y="980"/>
                  </a:cubicBezTo>
                  <a:lnTo>
                    <a:pt x="17046" y="4516"/>
                  </a:lnTo>
                  <a:lnTo>
                    <a:pt x="13476" y="613"/>
                  </a:lnTo>
                  <a:cubicBezTo>
                    <a:pt x="13376" y="480"/>
                    <a:pt x="13243" y="413"/>
                    <a:pt x="13076" y="413"/>
                  </a:cubicBezTo>
                  <a:cubicBezTo>
                    <a:pt x="12943" y="413"/>
                    <a:pt x="12809" y="447"/>
                    <a:pt x="12676" y="547"/>
                  </a:cubicBezTo>
                  <a:lnTo>
                    <a:pt x="8840" y="4083"/>
                  </a:lnTo>
                  <a:lnTo>
                    <a:pt x="5270" y="180"/>
                  </a:lnTo>
                  <a:cubicBezTo>
                    <a:pt x="5167" y="58"/>
                    <a:pt x="5027" y="0"/>
                    <a:pt x="4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3427648" y="4199646"/>
              <a:ext cx="103451" cy="292127"/>
            </a:xfrm>
            <a:custGeom>
              <a:rect b="b" l="l" r="r" t="t"/>
              <a:pathLst>
                <a:path extrusionOk="0" h="13944" w="4938">
                  <a:moveTo>
                    <a:pt x="1268" y="0"/>
                  </a:moveTo>
                  <a:lnTo>
                    <a:pt x="1" y="1368"/>
                  </a:lnTo>
                  <a:lnTo>
                    <a:pt x="2336" y="12709"/>
                  </a:lnTo>
                  <a:lnTo>
                    <a:pt x="4937" y="13943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3454213" y="4199646"/>
              <a:ext cx="149562" cy="292127"/>
            </a:xfrm>
            <a:custGeom>
              <a:rect b="b" l="l" r="r" t="t"/>
              <a:pathLst>
                <a:path extrusionOk="0" h="13944" w="7139">
                  <a:moveTo>
                    <a:pt x="0" y="0"/>
                  </a:moveTo>
                  <a:lnTo>
                    <a:pt x="3669" y="13943"/>
                  </a:lnTo>
                  <a:lnTo>
                    <a:pt x="7139" y="11942"/>
                  </a:lnTo>
                  <a:lnTo>
                    <a:pt x="4170" y="2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3454213" y="4199646"/>
              <a:ext cx="149562" cy="292127"/>
            </a:xfrm>
            <a:custGeom>
              <a:rect b="b" l="l" r="r" t="t"/>
              <a:pathLst>
                <a:path extrusionOk="0" h="13944" w="7139">
                  <a:moveTo>
                    <a:pt x="0" y="0"/>
                  </a:moveTo>
                  <a:lnTo>
                    <a:pt x="3669" y="13943"/>
                  </a:lnTo>
                  <a:lnTo>
                    <a:pt x="7139" y="11942"/>
                  </a:lnTo>
                  <a:lnTo>
                    <a:pt x="4170" y="2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4657350" y="4307769"/>
              <a:ext cx="560035" cy="227328"/>
            </a:xfrm>
            <a:custGeom>
              <a:rect b="b" l="l" r="r" t="t"/>
              <a:pathLst>
                <a:path extrusionOk="0" h="10851" w="26732">
                  <a:moveTo>
                    <a:pt x="23168" y="4909"/>
                  </a:moveTo>
                  <a:cubicBezTo>
                    <a:pt x="23175" y="4921"/>
                    <a:pt x="23183" y="4934"/>
                    <a:pt x="23195" y="4946"/>
                  </a:cubicBezTo>
                  <a:cubicBezTo>
                    <a:pt x="23193" y="4941"/>
                    <a:pt x="23184" y="4928"/>
                    <a:pt x="23168" y="4909"/>
                  </a:cubicBezTo>
                  <a:close/>
                  <a:moveTo>
                    <a:pt x="21016" y="0"/>
                  </a:moveTo>
                  <a:cubicBezTo>
                    <a:pt x="20026" y="0"/>
                    <a:pt x="18889" y="156"/>
                    <a:pt x="17591" y="543"/>
                  </a:cubicBezTo>
                  <a:cubicBezTo>
                    <a:pt x="17291" y="643"/>
                    <a:pt x="16991" y="810"/>
                    <a:pt x="16757" y="1044"/>
                  </a:cubicBezTo>
                  <a:cubicBezTo>
                    <a:pt x="12982" y="4722"/>
                    <a:pt x="6411" y="6685"/>
                    <a:pt x="3120" y="6685"/>
                  </a:cubicBezTo>
                  <a:cubicBezTo>
                    <a:pt x="3038" y="6685"/>
                    <a:pt x="2958" y="6683"/>
                    <a:pt x="2881" y="6681"/>
                  </a:cubicBezTo>
                  <a:cubicBezTo>
                    <a:pt x="2859" y="6680"/>
                    <a:pt x="2837" y="6680"/>
                    <a:pt x="2815" y="6680"/>
                  </a:cubicBezTo>
                  <a:cubicBezTo>
                    <a:pt x="77" y="6680"/>
                    <a:pt x="1" y="10784"/>
                    <a:pt x="2747" y="10851"/>
                  </a:cubicBezTo>
                  <a:lnTo>
                    <a:pt x="3048" y="10851"/>
                  </a:lnTo>
                  <a:cubicBezTo>
                    <a:pt x="6884" y="10851"/>
                    <a:pt x="14389" y="8849"/>
                    <a:pt x="19259" y="4413"/>
                  </a:cubicBezTo>
                  <a:cubicBezTo>
                    <a:pt x="19950" y="4242"/>
                    <a:pt x="20530" y="4176"/>
                    <a:pt x="21015" y="4176"/>
                  </a:cubicBezTo>
                  <a:cubicBezTo>
                    <a:pt x="22443" y="4176"/>
                    <a:pt x="23039" y="4750"/>
                    <a:pt x="23168" y="4909"/>
                  </a:cubicBezTo>
                  <a:lnTo>
                    <a:pt x="23168" y="4909"/>
                  </a:lnTo>
                  <a:cubicBezTo>
                    <a:pt x="23157" y="4888"/>
                    <a:pt x="23150" y="4867"/>
                    <a:pt x="23129" y="4846"/>
                  </a:cubicBezTo>
                  <a:lnTo>
                    <a:pt x="26731" y="2745"/>
                  </a:lnTo>
                  <a:cubicBezTo>
                    <a:pt x="26651" y="2611"/>
                    <a:pt x="25063" y="0"/>
                    <a:pt x="2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4544388" y="4289794"/>
              <a:ext cx="213858" cy="303314"/>
            </a:xfrm>
            <a:custGeom>
              <a:rect b="b" l="l" r="r" t="t"/>
              <a:pathLst>
                <a:path extrusionOk="0" h="14478" w="10208">
                  <a:moveTo>
                    <a:pt x="0" y="0"/>
                  </a:moveTo>
                  <a:lnTo>
                    <a:pt x="601" y="14010"/>
                  </a:lnTo>
                  <a:lnTo>
                    <a:pt x="8173" y="14477"/>
                  </a:lnTo>
                  <a:lnTo>
                    <a:pt x="10208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4715591" y="4298174"/>
              <a:ext cx="60818" cy="294934"/>
            </a:xfrm>
            <a:custGeom>
              <a:rect b="b" l="l" r="r" t="t"/>
              <a:pathLst>
                <a:path extrusionOk="0" h="14078" w="2903">
                  <a:moveTo>
                    <a:pt x="2036" y="0"/>
                  </a:moveTo>
                  <a:lnTo>
                    <a:pt x="1" y="14077"/>
                  </a:lnTo>
                  <a:lnTo>
                    <a:pt x="1802" y="12309"/>
                  </a:lnTo>
                  <a:lnTo>
                    <a:pt x="2903" y="360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4715591" y="4298174"/>
              <a:ext cx="60818" cy="294934"/>
            </a:xfrm>
            <a:custGeom>
              <a:rect b="b" l="l" r="r" t="t"/>
              <a:pathLst>
                <a:path extrusionOk="0" h="14078" w="2903">
                  <a:moveTo>
                    <a:pt x="2036" y="0"/>
                  </a:moveTo>
                  <a:lnTo>
                    <a:pt x="1" y="14077"/>
                  </a:lnTo>
                  <a:lnTo>
                    <a:pt x="1802" y="12309"/>
                  </a:lnTo>
                  <a:lnTo>
                    <a:pt x="2903" y="360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5312310" y="3697432"/>
              <a:ext cx="361408" cy="784557"/>
            </a:xfrm>
            <a:custGeom>
              <a:rect b="b" l="l" r="r" t="t"/>
              <a:pathLst>
                <a:path extrusionOk="0" h="37449" w="17251">
                  <a:moveTo>
                    <a:pt x="1335" y="0"/>
                  </a:moveTo>
                  <a:cubicBezTo>
                    <a:pt x="670" y="0"/>
                    <a:pt x="1" y="472"/>
                    <a:pt x="72" y="1356"/>
                  </a:cubicBezTo>
                  <a:cubicBezTo>
                    <a:pt x="105" y="1923"/>
                    <a:pt x="1172" y="15633"/>
                    <a:pt x="2273" y="22171"/>
                  </a:cubicBezTo>
                  <a:cubicBezTo>
                    <a:pt x="2273" y="22238"/>
                    <a:pt x="2306" y="22338"/>
                    <a:pt x="2340" y="22404"/>
                  </a:cubicBezTo>
                  <a:cubicBezTo>
                    <a:pt x="4575" y="28075"/>
                    <a:pt x="10446" y="33913"/>
                    <a:pt x="14782" y="37215"/>
                  </a:cubicBezTo>
                  <a:cubicBezTo>
                    <a:pt x="14982" y="37382"/>
                    <a:pt x="15249" y="37448"/>
                    <a:pt x="15516" y="37448"/>
                  </a:cubicBezTo>
                  <a:lnTo>
                    <a:pt x="15549" y="37448"/>
                  </a:lnTo>
                  <a:cubicBezTo>
                    <a:pt x="16750" y="37448"/>
                    <a:pt x="17250" y="35947"/>
                    <a:pt x="16283" y="35213"/>
                  </a:cubicBezTo>
                  <a:cubicBezTo>
                    <a:pt x="13047" y="32745"/>
                    <a:pt x="6943" y="27108"/>
                    <a:pt x="4708" y="21604"/>
                  </a:cubicBezTo>
                  <a:cubicBezTo>
                    <a:pt x="3641" y="15132"/>
                    <a:pt x="2573" y="1289"/>
                    <a:pt x="2573" y="1156"/>
                  </a:cubicBezTo>
                  <a:cubicBezTo>
                    <a:pt x="2511" y="372"/>
                    <a:pt x="1924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667664" y="4420040"/>
              <a:ext cx="126245" cy="75231"/>
            </a:xfrm>
            <a:custGeom>
              <a:rect b="b" l="l" r="r" t="t"/>
              <a:pathLst>
                <a:path extrusionOk="0" h="3591" w="6026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687671" y="4402568"/>
              <a:ext cx="311003" cy="138710"/>
            </a:xfrm>
            <a:custGeom>
              <a:rect b="b" l="l" r="r" t="t"/>
              <a:pathLst>
                <a:path extrusionOk="0" h="6621" w="14845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5252309" y="3620357"/>
              <a:ext cx="176818" cy="257077"/>
            </a:xfrm>
            <a:custGeom>
              <a:rect b="b" l="l" r="r" t="t"/>
              <a:pathLst>
                <a:path extrusionOk="0" h="12271" w="8440">
                  <a:moveTo>
                    <a:pt x="3767" y="1"/>
                  </a:moveTo>
                  <a:cubicBezTo>
                    <a:pt x="1792" y="1"/>
                    <a:pt x="970" y="2342"/>
                    <a:pt x="500" y="5535"/>
                  </a:cubicBezTo>
                  <a:cubicBezTo>
                    <a:pt x="0" y="8904"/>
                    <a:pt x="100" y="11907"/>
                    <a:pt x="2368" y="12240"/>
                  </a:cubicBezTo>
                  <a:cubicBezTo>
                    <a:pt x="2508" y="12260"/>
                    <a:pt x="2650" y="12270"/>
                    <a:pt x="2793" y="12270"/>
                  </a:cubicBezTo>
                  <a:cubicBezTo>
                    <a:pt x="4998" y="12270"/>
                    <a:pt x="7469" y="9900"/>
                    <a:pt x="7939" y="6736"/>
                  </a:cubicBezTo>
                  <a:cubicBezTo>
                    <a:pt x="8439" y="3367"/>
                    <a:pt x="6471" y="365"/>
                    <a:pt x="4170" y="31"/>
                  </a:cubicBezTo>
                  <a:cubicBezTo>
                    <a:pt x="4030" y="11"/>
                    <a:pt x="3896" y="1"/>
                    <a:pt x="3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4406705" y="4491060"/>
              <a:ext cx="48939" cy="82480"/>
            </a:xfrm>
            <a:custGeom>
              <a:rect b="b" l="l" r="r" t="t"/>
              <a:pathLst>
                <a:path extrusionOk="0" h="3937" w="2336">
                  <a:moveTo>
                    <a:pt x="1" y="0"/>
                  </a:moveTo>
                  <a:lnTo>
                    <a:pt x="668" y="1968"/>
                  </a:lnTo>
                  <a:lnTo>
                    <a:pt x="1" y="3936"/>
                  </a:lnTo>
                  <a:lnTo>
                    <a:pt x="1202" y="3936"/>
                  </a:lnTo>
                  <a:lnTo>
                    <a:pt x="2336" y="1968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4357095" y="4502939"/>
              <a:ext cx="51034" cy="60106"/>
            </a:xfrm>
            <a:custGeom>
              <a:rect b="b" l="l" r="r" t="t"/>
              <a:pathLst>
                <a:path extrusionOk="0" h="2869" w="2436">
                  <a:moveTo>
                    <a:pt x="534" y="0"/>
                  </a:moveTo>
                  <a:lnTo>
                    <a:pt x="1" y="1568"/>
                  </a:lnTo>
                  <a:lnTo>
                    <a:pt x="868" y="2869"/>
                  </a:lnTo>
                  <a:lnTo>
                    <a:pt x="2436" y="2435"/>
                  </a:lnTo>
                  <a:lnTo>
                    <a:pt x="2436" y="2435"/>
                  </a:lnTo>
                  <a:cubicBezTo>
                    <a:pt x="2414" y="2436"/>
                    <a:pt x="2393" y="2437"/>
                    <a:pt x="2372" y="2437"/>
                  </a:cubicBezTo>
                  <a:cubicBezTo>
                    <a:pt x="1033" y="2437"/>
                    <a:pt x="1022" y="397"/>
                    <a:pt x="2342" y="397"/>
                  </a:cubicBezTo>
                  <a:cubicBezTo>
                    <a:pt x="2373" y="397"/>
                    <a:pt x="2404" y="398"/>
                    <a:pt x="2436" y="400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4340335" y="4491060"/>
              <a:ext cx="95050" cy="82480"/>
            </a:xfrm>
            <a:custGeom>
              <a:rect b="b" l="l" r="r" t="t"/>
              <a:pathLst>
                <a:path extrusionOk="0" h="3937" w="4537">
                  <a:moveTo>
                    <a:pt x="2255" y="942"/>
                  </a:moveTo>
                  <a:cubicBezTo>
                    <a:pt x="2791" y="942"/>
                    <a:pt x="3302" y="1354"/>
                    <a:pt x="3302" y="1968"/>
                  </a:cubicBezTo>
                  <a:cubicBezTo>
                    <a:pt x="3302" y="2535"/>
                    <a:pt x="2835" y="3002"/>
                    <a:pt x="2268" y="3002"/>
                  </a:cubicBezTo>
                  <a:cubicBezTo>
                    <a:pt x="1368" y="3002"/>
                    <a:pt x="901" y="1901"/>
                    <a:pt x="1534" y="1234"/>
                  </a:cubicBezTo>
                  <a:cubicBezTo>
                    <a:pt x="1747" y="1032"/>
                    <a:pt x="2004" y="942"/>
                    <a:pt x="2255" y="942"/>
                  </a:cubicBezTo>
                  <a:close/>
                  <a:moveTo>
                    <a:pt x="1134" y="0"/>
                  </a:moveTo>
                  <a:lnTo>
                    <a:pt x="0" y="1968"/>
                  </a:lnTo>
                  <a:lnTo>
                    <a:pt x="1134" y="3936"/>
                  </a:lnTo>
                  <a:lnTo>
                    <a:pt x="3402" y="3936"/>
                  </a:lnTo>
                  <a:lnTo>
                    <a:pt x="4537" y="1968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6065735" y="4427456"/>
              <a:ext cx="36369" cy="60818"/>
            </a:xfrm>
            <a:custGeom>
              <a:rect b="b" l="l" r="r" t="t"/>
              <a:pathLst>
                <a:path extrusionOk="0" h="2903" w="1736">
                  <a:moveTo>
                    <a:pt x="835" y="1"/>
                  </a:moveTo>
                  <a:lnTo>
                    <a:pt x="1" y="1468"/>
                  </a:lnTo>
                  <a:lnTo>
                    <a:pt x="835" y="2903"/>
                  </a:lnTo>
                  <a:lnTo>
                    <a:pt x="1735" y="2903"/>
                  </a:lnTo>
                  <a:lnTo>
                    <a:pt x="1202" y="14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6100680" y="4436548"/>
              <a:ext cx="37752" cy="44037"/>
            </a:xfrm>
            <a:custGeom>
              <a:rect b="b" l="l" r="r" t="t"/>
              <a:pathLst>
                <a:path extrusionOk="0" h="2102" w="1802">
                  <a:moveTo>
                    <a:pt x="1435" y="0"/>
                  </a:moveTo>
                  <a:lnTo>
                    <a:pt x="1" y="267"/>
                  </a:lnTo>
                  <a:cubicBezTo>
                    <a:pt x="22" y="266"/>
                    <a:pt x="42" y="265"/>
                    <a:pt x="62" y="265"/>
                  </a:cubicBezTo>
                  <a:cubicBezTo>
                    <a:pt x="1038" y="265"/>
                    <a:pt x="1048" y="1772"/>
                    <a:pt x="91" y="1772"/>
                  </a:cubicBezTo>
                  <a:cubicBezTo>
                    <a:pt x="62" y="1772"/>
                    <a:pt x="32" y="1771"/>
                    <a:pt x="1" y="1768"/>
                  </a:cubicBezTo>
                  <a:lnTo>
                    <a:pt x="1" y="1768"/>
                  </a:lnTo>
                  <a:lnTo>
                    <a:pt x="1168" y="2102"/>
                  </a:lnTo>
                  <a:lnTo>
                    <a:pt x="1802" y="1134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6080421" y="4427456"/>
              <a:ext cx="69910" cy="60818"/>
            </a:xfrm>
            <a:custGeom>
              <a:rect b="b" l="l" r="r" t="t"/>
              <a:pathLst>
                <a:path extrusionOk="0" h="2903" w="3337">
                  <a:moveTo>
                    <a:pt x="1670" y="695"/>
                  </a:moveTo>
                  <a:cubicBezTo>
                    <a:pt x="1857" y="695"/>
                    <a:pt x="2048" y="769"/>
                    <a:pt x="2202" y="935"/>
                  </a:cubicBezTo>
                  <a:cubicBezTo>
                    <a:pt x="2702" y="1402"/>
                    <a:pt x="2335" y="2202"/>
                    <a:pt x="1668" y="2202"/>
                  </a:cubicBezTo>
                  <a:cubicBezTo>
                    <a:pt x="1268" y="2202"/>
                    <a:pt x="901" y="1869"/>
                    <a:pt x="934" y="1468"/>
                  </a:cubicBezTo>
                  <a:cubicBezTo>
                    <a:pt x="934" y="999"/>
                    <a:pt x="1293" y="695"/>
                    <a:pt x="1670" y="695"/>
                  </a:cubicBezTo>
                  <a:close/>
                  <a:moveTo>
                    <a:pt x="834" y="1"/>
                  </a:moveTo>
                  <a:lnTo>
                    <a:pt x="0" y="1468"/>
                  </a:lnTo>
                  <a:lnTo>
                    <a:pt x="834" y="2903"/>
                  </a:lnTo>
                  <a:lnTo>
                    <a:pt x="2502" y="2903"/>
                  </a:lnTo>
                  <a:lnTo>
                    <a:pt x="3336" y="1468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410230" y="4491752"/>
              <a:ext cx="76907" cy="37061"/>
            </a:xfrm>
            <a:custGeom>
              <a:rect b="b" l="l" r="r" t="t"/>
              <a:pathLst>
                <a:path extrusionOk="0" h="1769" w="3671">
                  <a:moveTo>
                    <a:pt x="901" y="0"/>
                  </a:moveTo>
                  <a:cubicBezTo>
                    <a:pt x="401" y="0"/>
                    <a:pt x="1" y="401"/>
                    <a:pt x="1" y="901"/>
                  </a:cubicBezTo>
                  <a:cubicBezTo>
                    <a:pt x="1" y="1368"/>
                    <a:pt x="401" y="1768"/>
                    <a:pt x="901" y="1768"/>
                  </a:cubicBezTo>
                  <a:lnTo>
                    <a:pt x="2769" y="1768"/>
                  </a:lnTo>
                  <a:cubicBezTo>
                    <a:pt x="3270" y="1768"/>
                    <a:pt x="3670" y="1368"/>
                    <a:pt x="3670" y="901"/>
                  </a:cubicBezTo>
                  <a:cubicBezTo>
                    <a:pt x="3670" y="401"/>
                    <a:pt x="3270" y="0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5355027" y="4473504"/>
              <a:ext cx="90357" cy="78060"/>
            </a:xfrm>
            <a:custGeom>
              <a:rect b="b" l="l" r="r" t="t"/>
              <a:pathLst>
                <a:path extrusionOk="0" h="3726" w="4313">
                  <a:moveTo>
                    <a:pt x="2116" y="0"/>
                  </a:moveTo>
                  <a:cubicBezTo>
                    <a:pt x="1484" y="0"/>
                    <a:pt x="852" y="315"/>
                    <a:pt x="501" y="972"/>
                  </a:cubicBezTo>
                  <a:cubicBezTo>
                    <a:pt x="1" y="1906"/>
                    <a:pt x="368" y="3040"/>
                    <a:pt x="1335" y="3540"/>
                  </a:cubicBezTo>
                  <a:cubicBezTo>
                    <a:pt x="1602" y="3667"/>
                    <a:pt x="1873" y="3725"/>
                    <a:pt x="2136" y="3725"/>
                  </a:cubicBezTo>
                  <a:cubicBezTo>
                    <a:pt x="3316" y="3725"/>
                    <a:pt x="4313" y="2554"/>
                    <a:pt x="3903" y="1272"/>
                  </a:cubicBezTo>
                  <a:cubicBezTo>
                    <a:pt x="3614" y="440"/>
                    <a:pt x="2864" y="0"/>
                    <a:pt x="2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375998" y="4467994"/>
              <a:ext cx="48227" cy="84575"/>
            </a:xfrm>
            <a:custGeom>
              <a:rect b="b" l="l" r="r" t="t"/>
              <a:pathLst>
                <a:path extrusionOk="0" h="4037" w="2302">
                  <a:moveTo>
                    <a:pt x="1802" y="0"/>
                  </a:moveTo>
                  <a:lnTo>
                    <a:pt x="0" y="3803"/>
                  </a:lnTo>
                  <a:lnTo>
                    <a:pt x="501" y="4037"/>
                  </a:lnTo>
                  <a:lnTo>
                    <a:pt x="2302" y="23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7" name="Google Shape;427;p30"/>
          <p:cNvCxnSpPr>
            <a:stCxn id="371" idx="2"/>
          </p:cNvCxnSpPr>
          <p:nvPr/>
        </p:nvCxnSpPr>
        <p:spPr>
          <a:xfrm flipH="1">
            <a:off x="5842694" y="1884880"/>
            <a:ext cx="771000" cy="52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28" name="Google Shape;428;p30"/>
          <p:cNvCxnSpPr>
            <a:stCxn id="375" idx="6"/>
          </p:cNvCxnSpPr>
          <p:nvPr/>
        </p:nvCxnSpPr>
        <p:spPr>
          <a:xfrm>
            <a:off x="2524947" y="2573242"/>
            <a:ext cx="1763700" cy="558600"/>
          </a:xfrm>
          <a:prstGeom prst="bentConnector3">
            <a:avLst>
              <a:gd fmla="val 2923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29" name="Google Shape;429;p30"/>
          <p:cNvCxnSpPr>
            <a:stCxn id="372" idx="2"/>
          </p:cNvCxnSpPr>
          <p:nvPr/>
        </p:nvCxnSpPr>
        <p:spPr>
          <a:xfrm flipH="1">
            <a:off x="5445794" y="3261605"/>
            <a:ext cx="1167900" cy="58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30" name="Google Shape;430;p30"/>
          <p:cNvCxnSpPr/>
          <p:nvPr/>
        </p:nvCxnSpPr>
        <p:spPr>
          <a:xfrm>
            <a:off x="1758447" y="3388567"/>
            <a:ext cx="1763700" cy="558600"/>
          </a:xfrm>
          <a:prstGeom prst="bentConnector3">
            <a:avLst>
              <a:gd fmla="val 2923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31" name="Google Shape;431;p30"/>
          <p:cNvSpPr/>
          <p:nvPr/>
        </p:nvSpPr>
        <p:spPr>
          <a:xfrm>
            <a:off x="1700222" y="3326167"/>
            <a:ext cx="1815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 txBox="1"/>
          <p:nvPr>
            <p:ph idx="4294967295" type="subTitle"/>
          </p:nvPr>
        </p:nvSpPr>
        <p:spPr>
          <a:xfrm>
            <a:off x="548801" y="3374125"/>
            <a:ext cx="22041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Layered Architecture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33" name="Google Shape;433;p30"/>
          <p:cNvSpPr txBox="1"/>
          <p:nvPr>
            <p:ph idx="4294967295" type="subTitle"/>
          </p:nvPr>
        </p:nvSpPr>
        <p:spPr>
          <a:xfrm>
            <a:off x="410250" y="4059350"/>
            <a:ext cx="2114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Modular design with separation.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id="439" name="Google Shape;4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000" y="1152600"/>
            <a:ext cx="5595990" cy="38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445" name="Google Shape;4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438" y="1130175"/>
            <a:ext cx="4747130" cy="38384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